
<file path=[Content_Types].xml><?xml version="1.0" encoding="utf-8"?>
<Types xmlns="http://schemas.openxmlformats.org/package/2006/content-types">
  <Default ContentType="image/jpeg" Extension="jpg"/>
  <Default ContentType="application/vnd.openxmlformats-officedocument.vmlDrawing" Extension="vml"/>
  <Default ContentType="application/x-fontdata" Extension="fntdata"/>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5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Lst>
  <p:sldSz cy="6858000" cx="9144000"/>
  <p:notesSz cx="6997700" cy="9283700"/>
  <p:embeddedFontLst>
    <p:embeddedFont>
      <p:font typeface="Helvetica Neue"/>
      <p:regular r:id="rId119"/>
      <p:bold r:id="rId120"/>
      <p:italic r:id="rId121"/>
      <p:boldItalic r:id="rId1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707">
          <p15:clr>
            <a:srgbClr val="000000"/>
          </p15:clr>
        </p15:guide>
        <p15:guide id="2" pos="576">
          <p15:clr>
            <a:srgbClr val="000000"/>
          </p15:clr>
        </p15:guide>
      </p15:sldGuideLst>
    </p:ext>
    <p:ext uri="http://customooxmlschemas.google.com/">
      <go:slidesCustomData xmlns:go="http://customooxmlschemas.google.com/" r:id="rId123" roundtripDataSignature="AMtx7mgBEzn2uZIWB0W1mDIP4nn4jZSFZ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F69425E-34DD-467B-B186-58CFA463DD8F}">
  <a:tblStyle styleId="{5F69425E-34DD-467B-B186-58CFA463DD8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707" orient="horz"/>
        <p:guide pos="57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121" Type="http://schemas.openxmlformats.org/officeDocument/2006/relationships/font" Target="fonts/HelveticaNeue-italic.fntdata"/><Relationship Id="rId25" Type="http://schemas.openxmlformats.org/officeDocument/2006/relationships/slide" Target="slides/slide18.xml"/><Relationship Id="rId120" Type="http://schemas.openxmlformats.org/officeDocument/2006/relationships/font" Target="fonts/HelveticaNeue-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23" Type="http://customschemas.google.com/relationships/presentationmetadata" Target="metadata"/><Relationship Id="rId122" Type="http://schemas.openxmlformats.org/officeDocument/2006/relationships/font" Target="fonts/HelveticaNeue-boldItalic.fntdata"/><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font" Target="fonts/HelveticaNeue-regular.fntdata"/><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32125" cy="463550"/>
          </a:xfrm>
          <a:prstGeom prst="rect">
            <a:avLst/>
          </a:prstGeom>
          <a:noFill/>
          <a:ln>
            <a:noFill/>
          </a:ln>
        </p:spPr>
        <p:txBody>
          <a:bodyPr anchorCtr="0" anchor="t" bIns="46500" lIns="93025" spcFirstLastPara="1" rIns="93025" wrap="square" tIns="46500">
            <a:noAutofit/>
          </a:bodyPr>
          <a:lstStyle>
            <a:lvl1pPr lvl="0" marR="0" rtl="0" algn="l">
              <a:lnSpc>
                <a:spcPct val="100000"/>
              </a:lnSpc>
              <a:spcBef>
                <a:spcPts val="0"/>
              </a:spcBef>
              <a:spcAft>
                <a:spcPts val="0"/>
              </a:spcAft>
              <a:buSzPts val="1400"/>
              <a:buNone/>
              <a:defRPr b="0" i="0" sz="16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SzPts val="1400"/>
              <a:buNone/>
              <a:defRPr b="0" i="0" sz="16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0"/>
              </a:spcBef>
              <a:spcAft>
                <a:spcPts val="0"/>
              </a:spcAft>
              <a:buSzPts val="1400"/>
              <a:buNone/>
              <a:defRPr b="0" i="0" sz="16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0"/>
              </a:spcBef>
              <a:spcAft>
                <a:spcPts val="0"/>
              </a:spcAft>
              <a:buSzPts val="1400"/>
              <a:buNone/>
              <a:defRPr b="0" i="0" sz="16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0"/>
              </a:spcBef>
              <a:spcAft>
                <a:spcPts val="0"/>
              </a:spcAft>
              <a:buSzPts val="1400"/>
              <a:buNone/>
              <a:defRPr b="0" i="0" sz="16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0"/>
              </a:spcBef>
              <a:spcAft>
                <a:spcPts val="0"/>
              </a:spcAft>
              <a:buSzPts val="1400"/>
              <a:buNone/>
              <a:defRPr b="0" i="0" sz="16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0"/>
              </a:spcBef>
              <a:spcAft>
                <a:spcPts val="0"/>
              </a:spcAft>
              <a:buSzPts val="1400"/>
              <a:buNone/>
              <a:defRPr b="0" i="0" sz="16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0"/>
              </a:spcBef>
              <a:spcAft>
                <a:spcPts val="0"/>
              </a:spcAft>
              <a:buSzPts val="1400"/>
              <a:buNone/>
              <a:defRPr b="0" i="0" sz="16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0"/>
              </a:spcBef>
              <a:spcAft>
                <a:spcPts val="0"/>
              </a:spcAft>
              <a:buSzPts val="1400"/>
              <a:buNone/>
              <a:defRPr b="0" i="0" sz="1600" u="none" cap="none" strike="noStrike">
                <a:solidFill>
                  <a:srgbClr val="000000"/>
                </a:solidFill>
                <a:latin typeface="Helvetica Neue"/>
                <a:ea typeface="Helvetica Neue"/>
                <a:cs typeface="Helvetica Neue"/>
                <a:sym typeface="Helvetica Neue"/>
              </a:defRPr>
            </a:lvl9pPr>
          </a:lstStyle>
          <a:p/>
        </p:txBody>
      </p:sp>
      <p:sp>
        <p:nvSpPr>
          <p:cNvPr id="4" name="Google Shape;4;n"/>
          <p:cNvSpPr txBox="1"/>
          <p:nvPr>
            <p:ph idx="10" type="dt"/>
          </p:nvPr>
        </p:nvSpPr>
        <p:spPr>
          <a:xfrm>
            <a:off x="3965575" y="0"/>
            <a:ext cx="3032125" cy="463550"/>
          </a:xfrm>
          <a:prstGeom prst="rect">
            <a:avLst/>
          </a:prstGeom>
          <a:noFill/>
          <a:ln>
            <a:noFill/>
          </a:ln>
        </p:spPr>
        <p:txBody>
          <a:bodyPr anchorCtr="0" anchor="t" bIns="46500" lIns="93025" spcFirstLastPara="1" rIns="93025" wrap="square" tIns="46500">
            <a:noAutofit/>
          </a:bodyPr>
          <a:lstStyle>
            <a:lvl1pPr lvl="0" marR="0" rtl="0" algn="l">
              <a:lnSpc>
                <a:spcPct val="100000"/>
              </a:lnSpc>
              <a:spcBef>
                <a:spcPts val="0"/>
              </a:spcBef>
              <a:spcAft>
                <a:spcPts val="0"/>
              </a:spcAft>
              <a:buSzPts val="1400"/>
              <a:buNone/>
              <a:defRPr b="0" i="0" sz="16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SzPts val="1400"/>
              <a:buNone/>
              <a:defRPr b="0" i="0" sz="16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0"/>
              </a:spcBef>
              <a:spcAft>
                <a:spcPts val="0"/>
              </a:spcAft>
              <a:buSzPts val="1400"/>
              <a:buNone/>
              <a:defRPr b="0" i="0" sz="16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0"/>
              </a:spcBef>
              <a:spcAft>
                <a:spcPts val="0"/>
              </a:spcAft>
              <a:buSzPts val="1400"/>
              <a:buNone/>
              <a:defRPr b="0" i="0" sz="16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0"/>
              </a:spcBef>
              <a:spcAft>
                <a:spcPts val="0"/>
              </a:spcAft>
              <a:buSzPts val="1400"/>
              <a:buNone/>
              <a:defRPr b="0" i="0" sz="16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0"/>
              </a:spcBef>
              <a:spcAft>
                <a:spcPts val="0"/>
              </a:spcAft>
              <a:buSzPts val="1400"/>
              <a:buNone/>
              <a:defRPr b="0" i="0" sz="16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0"/>
              </a:spcBef>
              <a:spcAft>
                <a:spcPts val="0"/>
              </a:spcAft>
              <a:buSzPts val="1400"/>
              <a:buNone/>
              <a:defRPr b="0" i="0" sz="16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0"/>
              </a:spcBef>
              <a:spcAft>
                <a:spcPts val="0"/>
              </a:spcAft>
              <a:buSzPts val="1400"/>
              <a:buNone/>
              <a:defRPr b="0" i="0" sz="16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0"/>
              </a:spcBef>
              <a:spcAft>
                <a:spcPts val="0"/>
              </a:spcAft>
              <a:buSzPts val="1400"/>
              <a:buNone/>
              <a:defRPr b="0" i="0" sz="1600" u="none" cap="none" strike="noStrike">
                <a:solidFill>
                  <a:srgbClr val="000000"/>
                </a:solidFill>
                <a:latin typeface="Helvetica Neue"/>
                <a:ea typeface="Helvetica Neue"/>
                <a:cs typeface="Helvetica Neue"/>
                <a:sym typeface="Helvetica Neue"/>
              </a:defRPr>
            </a:lvl9pPr>
          </a:lstStyle>
          <a:p/>
        </p:txBody>
      </p:sp>
      <p:sp>
        <p:nvSpPr>
          <p:cNvPr id="5" name="Google Shape;5;n"/>
          <p:cNvSpPr/>
          <p:nvPr>
            <p:ph idx="3"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8820150"/>
            <a:ext cx="3032125" cy="463550"/>
          </a:xfrm>
          <a:prstGeom prst="rect">
            <a:avLst/>
          </a:prstGeom>
          <a:noFill/>
          <a:ln>
            <a:noFill/>
          </a:ln>
        </p:spPr>
        <p:txBody>
          <a:bodyPr anchorCtr="0" anchor="b" bIns="46500" lIns="93025" spcFirstLastPara="1" rIns="93025" wrap="square" tIns="46500">
            <a:noAutofit/>
          </a:bodyPr>
          <a:lstStyle>
            <a:lvl1pPr lvl="0" marR="0" rtl="0" algn="l">
              <a:lnSpc>
                <a:spcPct val="100000"/>
              </a:lnSpc>
              <a:spcBef>
                <a:spcPts val="0"/>
              </a:spcBef>
              <a:spcAft>
                <a:spcPts val="0"/>
              </a:spcAft>
              <a:buSzPts val="1400"/>
              <a:buNone/>
              <a:defRPr b="0" i="0" sz="16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SzPts val="1400"/>
              <a:buNone/>
              <a:defRPr b="0" i="0" sz="16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0"/>
              </a:spcBef>
              <a:spcAft>
                <a:spcPts val="0"/>
              </a:spcAft>
              <a:buSzPts val="1400"/>
              <a:buNone/>
              <a:defRPr b="0" i="0" sz="16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0"/>
              </a:spcBef>
              <a:spcAft>
                <a:spcPts val="0"/>
              </a:spcAft>
              <a:buSzPts val="1400"/>
              <a:buNone/>
              <a:defRPr b="0" i="0" sz="16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0"/>
              </a:spcBef>
              <a:spcAft>
                <a:spcPts val="0"/>
              </a:spcAft>
              <a:buSzPts val="1400"/>
              <a:buNone/>
              <a:defRPr b="0" i="0" sz="16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0"/>
              </a:spcBef>
              <a:spcAft>
                <a:spcPts val="0"/>
              </a:spcAft>
              <a:buSzPts val="1400"/>
              <a:buNone/>
              <a:defRPr b="0" i="0" sz="16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0"/>
              </a:spcBef>
              <a:spcAft>
                <a:spcPts val="0"/>
              </a:spcAft>
              <a:buSzPts val="1400"/>
              <a:buNone/>
              <a:defRPr b="0" i="0" sz="16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0"/>
              </a:spcBef>
              <a:spcAft>
                <a:spcPts val="0"/>
              </a:spcAft>
              <a:buSzPts val="1400"/>
              <a:buNone/>
              <a:defRPr b="0" i="0" sz="16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0"/>
              </a:spcBef>
              <a:spcAft>
                <a:spcPts val="0"/>
              </a:spcAft>
              <a:buSzPts val="1400"/>
              <a:buNone/>
              <a:defRPr b="0" i="0" sz="1600" u="none" cap="none" strike="noStrike">
                <a:solidFill>
                  <a:srgbClr val="000000"/>
                </a:solidFill>
                <a:latin typeface="Helvetica Neue"/>
                <a:ea typeface="Helvetica Neue"/>
                <a:cs typeface="Helvetica Neue"/>
                <a:sym typeface="Helvetica Neue"/>
              </a:defRPr>
            </a:lvl9pPr>
          </a:lstStyle>
          <a:p/>
        </p:txBody>
      </p:sp>
      <p:sp>
        <p:nvSpPr>
          <p:cNvPr id="8" name="Google Shape;8;n"/>
          <p:cNvSpPr txBox="1"/>
          <p:nvPr>
            <p:ph idx="12" type="sldNum"/>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cap="none" strike="noStrike">
                <a:solidFill>
                  <a:srgbClr val="000000"/>
                </a:solidFill>
                <a:latin typeface="Helvetica Neue"/>
                <a:ea typeface="Helvetica Neue"/>
                <a:cs typeface="Helvetica Neue"/>
                <a:sym typeface="Helvetica Neue"/>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1: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cap="none" strike="noStrike">
                <a:solidFill>
                  <a:srgbClr val="000000"/>
                </a:solidFill>
                <a:latin typeface="Helvetica Neue"/>
                <a:ea typeface="Helvetica Neue"/>
                <a:cs typeface="Helvetica Neue"/>
                <a:sym typeface="Helvetica Neue"/>
              </a:rPr>
              <a:t>‹#›</a:t>
            </a:fld>
            <a:endParaRPr/>
          </a:p>
        </p:txBody>
      </p:sp>
      <p:sp>
        <p:nvSpPr>
          <p:cNvPr id="80" name="Google Shape;80;p1: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81" name="Google Shape;81;p1: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0: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142" name="Google Shape;142;p10: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3" name="Google Shape;143;p10: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p95: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852" name="Google Shape;852;p95: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853" name="Google Shape;853;p95: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p96: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859" name="Google Shape;859;p96: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860" name="Google Shape;860;p96: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p97: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866" name="Google Shape;866;p97: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867" name="Google Shape;867;p97: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p98: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873" name="Google Shape;873;p98: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874" name="Google Shape;874;p98: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p99: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880" name="Google Shape;880;p99: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881" name="Google Shape;881;p99: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p100: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887" name="Google Shape;887;p100: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888" name="Google Shape;888;p100: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p101: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894" name="Google Shape;894;p101: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895" name="Google Shape;895;p101: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p102: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901" name="Google Shape;901;p102: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902" name="Google Shape;902;p102: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p103: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908" name="Google Shape;908;p103: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909" name="Google Shape;909;p103: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p104: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915" name="Google Shape;915;p104: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916" name="Google Shape;916;p104: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1: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149" name="Google Shape;149;p11: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0" name="Google Shape;150;p11: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p105: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922" name="Google Shape;922;p105: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923" name="Google Shape;923;p105: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p106: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929" name="Google Shape;929;p106: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930" name="Google Shape;930;p106: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2: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156" name="Google Shape;156;p12: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7" name="Google Shape;157;p12: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3: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164" name="Google Shape;164;p13: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5" name="Google Shape;165;p13: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4: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171" name="Google Shape;171;p14: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2" name="Google Shape;172;p14: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5: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179" name="Google Shape;179;p15: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0" name="Google Shape;180;p15: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0f4be66c5c_0_1:notes"/>
          <p:cNvSpPr/>
          <p:nvPr>
            <p:ph idx="2" type="sldImg"/>
          </p:nvPr>
        </p:nvSpPr>
        <p:spPr>
          <a:xfrm>
            <a:off x="1177925" y="696912"/>
            <a:ext cx="4641900" cy="34815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0f4be66c5c_0_1:notes"/>
          <p:cNvSpPr txBox="1"/>
          <p:nvPr>
            <p:ph idx="1" type="body"/>
          </p:nvPr>
        </p:nvSpPr>
        <p:spPr>
          <a:xfrm>
            <a:off x="931862" y="4410075"/>
            <a:ext cx="5133900" cy="4176600"/>
          </a:xfrm>
          <a:prstGeom prst="rect">
            <a:avLst/>
          </a:prstGeom>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
        <p:nvSpPr>
          <p:cNvPr id="188" name="Google Shape;188;g10f4be66c5c_0_1:notes"/>
          <p:cNvSpPr txBox="1"/>
          <p:nvPr>
            <p:ph idx="12" type="sldNum"/>
          </p:nvPr>
        </p:nvSpPr>
        <p:spPr>
          <a:xfrm>
            <a:off x="3965575" y="8820150"/>
            <a:ext cx="3032100" cy="463500"/>
          </a:xfrm>
          <a:prstGeom prst="rect">
            <a:avLst/>
          </a:prstGeom>
        </p:spPr>
        <p:txBody>
          <a:bodyPr anchorCtr="0" anchor="b" bIns="46500" lIns="93025" spcFirstLastPara="1" rIns="93025" wrap="square" tIns="46500">
            <a:noAutofit/>
          </a:bodyPr>
          <a:lstStyle/>
          <a:p>
            <a:pPr indent="0" lvl="0" marL="0" rtl="0" algn="r">
              <a:spcBef>
                <a:spcPts val="0"/>
              </a:spcBef>
              <a:spcAft>
                <a:spcPts val="0"/>
              </a:spcAft>
              <a:buClr>
                <a:srgbClr val="000000"/>
              </a:buClr>
              <a:buSzPts val="1300"/>
              <a:buFont typeface="Helvetica Neue"/>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0f4be66c5c_0_12:notes"/>
          <p:cNvSpPr/>
          <p:nvPr>
            <p:ph idx="2" type="sldImg"/>
          </p:nvPr>
        </p:nvSpPr>
        <p:spPr>
          <a:xfrm>
            <a:off x="1177925" y="696912"/>
            <a:ext cx="4641900" cy="34815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0f4be66c5c_0_12:notes"/>
          <p:cNvSpPr txBox="1"/>
          <p:nvPr>
            <p:ph idx="1" type="body"/>
          </p:nvPr>
        </p:nvSpPr>
        <p:spPr>
          <a:xfrm>
            <a:off x="931862" y="4410075"/>
            <a:ext cx="5133900" cy="4176600"/>
          </a:xfrm>
          <a:prstGeom prst="rect">
            <a:avLst/>
          </a:prstGeom>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
        <p:nvSpPr>
          <p:cNvPr id="198" name="Google Shape;198;g10f4be66c5c_0_12:notes"/>
          <p:cNvSpPr txBox="1"/>
          <p:nvPr>
            <p:ph idx="12" type="sldNum"/>
          </p:nvPr>
        </p:nvSpPr>
        <p:spPr>
          <a:xfrm>
            <a:off x="3965575" y="8820150"/>
            <a:ext cx="3032100" cy="463500"/>
          </a:xfrm>
          <a:prstGeom prst="rect">
            <a:avLst/>
          </a:prstGeom>
        </p:spPr>
        <p:txBody>
          <a:bodyPr anchorCtr="0" anchor="b" bIns="46500" lIns="93025" spcFirstLastPara="1" rIns="93025" wrap="square" tIns="46500">
            <a:noAutofit/>
          </a:bodyPr>
          <a:lstStyle/>
          <a:p>
            <a:pPr indent="0" lvl="0" marL="0" rtl="0" algn="r">
              <a:spcBef>
                <a:spcPts val="0"/>
              </a:spcBef>
              <a:spcAft>
                <a:spcPts val="0"/>
              </a:spcAft>
              <a:buClr>
                <a:srgbClr val="000000"/>
              </a:buClr>
              <a:buSzPts val="1300"/>
              <a:buFont typeface="Helvetica Neue"/>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0f4be66c5c_0_22:notes"/>
          <p:cNvSpPr/>
          <p:nvPr>
            <p:ph idx="2" type="sldImg"/>
          </p:nvPr>
        </p:nvSpPr>
        <p:spPr>
          <a:xfrm>
            <a:off x="1177925" y="696912"/>
            <a:ext cx="4641900" cy="34815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0f4be66c5c_0_22:notes"/>
          <p:cNvSpPr txBox="1"/>
          <p:nvPr>
            <p:ph idx="1" type="body"/>
          </p:nvPr>
        </p:nvSpPr>
        <p:spPr>
          <a:xfrm>
            <a:off x="931862" y="4410075"/>
            <a:ext cx="5133900" cy="4176600"/>
          </a:xfrm>
          <a:prstGeom prst="rect">
            <a:avLst/>
          </a:prstGeom>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
        <p:nvSpPr>
          <p:cNvPr id="206" name="Google Shape;206;g10f4be66c5c_0_22:notes"/>
          <p:cNvSpPr txBox="1"/>
          <p:nvPr>
            <p:ph idx="12" type="sldNum"/>
          </p:nvPr>
        </p:nvSpPr>
        <p:spPr>
          <a:xfrm>
            <a:off x="3965575" y="8820150"/>
            <a:ext cx="3032100" cy="463500"/>
          </a:xfrm>
          <a:prstGeom prst="rect">
            <a:avLst/>
          </a:prstGeom>
        </p:spPr>
        <p:txBody>
          <a:bodyPr anchorCtr="0" anchor="b" bIns="46500" lIns="93025" spcFirstLastPara="1" rIns="93025" wrap="square" tIns="46500">
            <a:noAutofit/>
          </a:bodyPr>
          <a:lstStyle/>
          <a:p>
            <a:pPr indent="0" lvl="0" marL="0" rtl="0" algn="r">
              <a:spcBef>
                <a:spcPts val="0"/>
              </a:spcBef>
              <a:spcAft>
                <a:spcPts val="0"/>
              </a:spcAft>
              <a:buClr>
                <a:srgbClr val="000000"/>
              </a:buClr>
              <a:buSzPts val="1300"/>
              <a:buFont typeface="Helvetica Neue"/>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6:notes"/>
          <p:cNvSpPr txBox="1"/>
          <p:nvPr>
            <p:ph idx="1" type="body"/>
          </p:nvPr>
        </p:nvSpPr>
        <p:spPr>
          <a:xfrm>
            <a:off x="931862" y="4410075"/>
            <a:ext cx="5133975" cy="4176712"/>
          </a:xfrm>
          <a:prstGeom prst="rect">
            <a:avLst/>
          </a:prstGeom>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
        <p:nvSpPr>
          <p:cNvPr id="213" name="Google Shape;213;p16: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2:notes"/>
          <p:cNvSpPr txBox="1"/>
          <p:nvPr>
            <p:ph idx="1" type="body"/>
          </p:nvPr>
        </p:nvSpPr>
        <p:spPr>
          <a:xfrm>
            <a:off x="931862" y="4410075"/>
            <a:ext cx="5133975" cy="4176712"/>
          </a:xfrm>
          <a:prstGeom prst="rect">
            <a:avLst/>
          </a:prstGeom>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
        <p:nvSpPr>
          <p:cNvPr id="86" name="Google Shape;86;p2: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7: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219" name="Google Shape;219;p17: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0" name="Google Shape;220;p17: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8: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226" name="Google Shape;226;p18: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7" name="Google Shape;227;p18: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9: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233" name="Google Shape;233;p19: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4" name="Google Shape;234;p19: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0: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240" name="Google Shape;240;p20: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1" name="Google Shape;241;p20: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0f4be66c5c_0_41:notes"/>
          <p:cNvSpPr/>
          <p:nvPr>
            <p:ph idx="2" type="sldImg"/>
          </p:nvPr>
        </p:nvSpPr>
        <p:spPr>
          <a:xfrm>
            <a:off x="1177925" y="696912"/>
            <a:ext cx="4641900" cy="34815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0f4be66c5c_0_41:notes"/>
          <p:cNvSpPr txBox="1"/>
          <p:nvPr>
            <p:ph idx="1" type="body"/>
          </p:nvPr>
        </p:nvSpPr>
        <p:spPr>
          <a:xfrm>
            <a:off x="931862" y="4410075"/>
            <a:ext cx="5133900" cy="4176600"/>
          </a:xfrm>
          <a:prstGeom prst="rect">
            <a:avLst/>
          </a:prstGeom>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
        <p:nvSpPr>
          <p:cNvPr id="248" name="Google Shape;248;g10f4be66c5c_0_41:notes"/>
          <p:cNvSpPr txBox="1"/>
          <p:nvPr>
            <p:ph idx="12" type="sldNum"/>
          </p:nvPr>
        </p:nvSpPr>
        <p:spPr>
          <a:xfrm>
            <a:off x="3965575" y="8820150"/>
            <a:ext cx="3032100" cy="463500"/>
          </a:xfrm>
          <a:prstGeom prst="rect">
            <a:avLst/>
          </a:prstGeom>
        </p:spPr>
        <p:txBody>
          <a:bodyPr anchorCtr="0" anchor="b" bIns="46500" lIns="93025" spcFirstLastPara="1" rIns="93025" wrap="square" tIns="46500">
            <a:noAutofit/>
          </a:bodyPr>
          <a:lstStyle/>
          <a:p>
            <a:pPr indent="0" lvl="0" marL="0" rtl="0" algn="r">
              <a:spcBef>
                <a:spcPts val="0"/>
              </a:spcBef>
              <a:spcAft>
                <a:spcPts val="0"/>
              </a:spcAft>
              <a:buClr>
                <a:srgbClr val="000000"/>
              </a:buClr>
              <a:buSzPts val="1300"/>
              <a:buFont typeface="Helvetica Neue"/>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21: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255" name="Google Shape;255;p21: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6" name="Google Shape;256;p21: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2: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262" name="Google Shape;262;p22: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3" name="Google Shape;263;p22: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3: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269" name="Google Shape;269;p23: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0" name="Google Shape;270;p23: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4: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276" name="Google Shape;276;p24: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7" name="Google Shape;277;p24: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25: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283" name="Google Shape;283;p25: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4" name="Google Shape;284;p25: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3: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92" name="Google Shape;92;p3: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93" name="Google Shape;93;p3: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0f4be66c5c_0_30:notes"/>
          <p:cNvSpPr/>
          <p:nvPr>
            <p:ph idx="2" type="sldImg"/>
          </p:nvPr>
        </p:nvSpPr>
        <p:spPr>
          <a:xfrm>
            <a:off x="1177925" y="696912"/>
            <a:ext cx="4641900" cy="34815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0f4be66c5c_0_30:notes"/>
          <p:cNvSpPr txBox="1"/>
          <p:nvPr>
            <p:ph idx="1" type="body"/>
          </p:nvPr>
        </p:nvSpPr>
        <p:spPr>
          <a:xfrm>
            <a:off x="931862" y="4410075"/>
            <a:ext cx="5133900" cy="4176600"/>
          </a:xfrm>
          <a:prstGeom prst="rect">
            <a:avLst/>
          </a:prstGeom>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
        <p:nvSpPr>
          <p:cNvPr id="302" name="Google Shape;302;g10f4be66c5c_0_30:notes"/>
          <p:cNvSpPr txBox="1"/>
          <p:nvPr>
            <p:ph idx="12" type="sldNum"/>
          </p:nvPr>
        </p:nvSpPr>
        <p:spPr>
          <a:xfrm>
            <a:off x="3965575" y="8820150"/>
            <a:ext cx="3032100" cy="463500"/>
          </a:xfrm>
          <a:prstGeom prst="rect">
            <a:avLst/>
          </a:prstGeom>
        </p:spPr>
        <p:txBody>
          <a:bodyPr anchorCtr="0" anchor="b" bIns="46500" lIns="93025" spcFirstLastPara="1" rIns="93025" wrap="square" tIns="46500">
            <a:noAutofit/>
          </a:bodyPr>
          <a:lstStyle/>
          <a:p>
            <a:pPr indent="0" lvl="0" marL="0" rtl="0" algn="r">
              <a:spcBef>
                <a:spcPts val="0"/>
              </a:spcBef>
              <a:spcAft>
                <a:spcPts val="0"/>
              </a:spcAft>
              <a:buClr>
                <a:srgbClr val="000000"/>
              </a:buClr>
              <a:buSzPts val="1300"/>
              <a:buFont typeface="Helvetica Neue"/>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26: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309" name="Google Shape;309;p26: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0" name="Google Shape;310;p26: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27: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316" name="Google Shape;316;p27: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7" name="Google Shape;317;p27: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8: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323" name="Google Shape;323;p28: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4" name="Google Shape;324;p28: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9: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330" name="Google Shape;330;p29: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1" name="Google Shape;331;p29: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30: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337" name="Google Shape;337;p30: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8" name="Google Shape;338;p30: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31:notes"/>
          <p:cNvSpPr txBox="1"/>
          <p:nvPr>
            <p:ph idx="1" type="body"/>
          </p:nvPr>
        </p:nvSpPr>
        <p:spPr>
          <a:xfrm>
            <a:off x="931862" y="4410075"/>
            <a:ext cx="5133975" cy="4176712"/>
          </a:xfrm>
          <a:prstGeom prst="rect">
            <a:avLst/>
          </a:prstGeom>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
        <p:nvSpPr>
          <p:cNvPr id="344" name="Google Shape;344;p31: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32:notes"/>
          <p:cNvSpPr txBox="1"/>
          <p:nvPr>
            <p:ph idx="1" type="body"/>
          </p:nvPr>
        </p:nvSpPr>
        <p:spPr>
          <a:xfrm>
            <a:off x="931862" y="4410075"/>
            <a:ext cx="5133975" cy="4176712"/>
          </a:xfrm>
          <a:prstGeom prst="rect">
            <a:avLst/>
          </a:prstGeom>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
        <p:nvSpPr>
          <p:cNvPr id="350" name="Google Shape;350;p32: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33:notes"/>
          <p:cNvSpPr txBox="1"/>
          <p:nvPr>
            <p:ph idx="1" type="body"/>
          </p:nvPr>
        </p:nvSpPr>
        <p:spPr>
          <a:xfrm>
            <a:off x="931862" y="4410075"/>
            <a:ext cx="5133975" cy="4176712"/>
          </a:xfrm>
          <a:prstGeom prst="rect">
            <a:avLst/>
          </a:prstGeom>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
        <p:nvSpPr>
          <p:cNvPr id="356" name="Google Shape;356;p33: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34: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362" name="Google Shape;362;p34: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3" name="Google Shape;363;p34: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4: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99" name="Google Shape;99;p4: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0" name="Google Shape;100;p4: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35: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369" name="Google Shape;369;p35: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0" name="Google Shape;370;p35: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36: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376" name="Google Shape;376;p36: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7" name="Google Shape;377;p36: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37: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383" name="Google Shape;383;p37: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4" name="Google Shape;384;p37: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38: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390" name="Google Shape;390;p38: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1" name="Google Shape;391;p38: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39: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398" name="Google Shape;398;p39: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9" name="Google Shape;399;p39: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40: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411" name="Google Shape;411;p40: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2" name="Google Shape;412;p40: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41: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420" name="Google Shape;420;p41: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1" name="Google Shape;421;p41: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42: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429" name="Google Shape;429;p42: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0" name="Google Shape;430;p42: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43: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438" name="Google Shape;438;p43: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9" name="Google Shape;439;p43: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44: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445" name="Google Shape;445;p44: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6" name="Google Shape;446;p44: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5: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106" name="Google Shape;106;p5: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7" name="Google Shape;107;p5: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45: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455" name="Google Shape;455;p45: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6" name="Google Shape;456;p45: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46: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464" name="Google Shape;464;p46: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5" name="Google Shape;465;p46: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47: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471" name="Google Shape;471;p47: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2" name="Google Shape;472;p47: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48: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478" name="Google Shape;478;p48: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9" name="Google Shape;479;p48: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49: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485" name="Google Shape;485;p49: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6" name="Google Shape;486;p49: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50: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492" name="Google Shape;492;p50: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3" name="Google Shape;493;p50: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51: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499" name="Google Shape;499;p51: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0" name="Google Shape;500;p51: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52:notes"/>
          <p:cNvSpPr txBox="1"/>
          <p:nvPr>
            <p:ph idx="1" type="body"/>
          </p:nvPr>
        </p:nvSpPr>
        <p:spPr>
          <a:xfrm>
            <a:off x="931862" y="4410075"/>
            <a:ext cx="5133975" cy="4176712"/>
          </a:xfrm>
          <a:prstGeom prst="rect">
            <a:avLst/>
          </a:prstGeom>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
        <p:nvSpPr>
          <p:cNvPr id="506" name="Google Shape;506;p52: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53:notes"/>
          <p:cNvSpPr txBox="1"/>
          <p:nvPr>
            <p:ph idx="1" type="body"/>
          </p:nvPr>
        </p:nvSpPr>
        <p:spPr>
          <a:xfrm>
            <a:off x="931862" y="4410075"/>
            <a:ext cx="5133975" cy="4176712"/>
          </a:xfrm>
          <a:prstGeom prst="rect">
            <a:avLst/>
          </a:prstGeom>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
        <p:nvSpPr>
          <p:cNvPr id="512" name="Google Shape;512;p53: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54: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518" name="Google Shape;518;p54: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9" name="Google Shape;519;p54: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6: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113" name="Google Shape;113;p6: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 name="Google Shape;114;p6: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55: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525" name="Google Shape;525;p55: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6" name="Google Shape;526;p55: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56: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532" name="Google Shape;532;p56: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3" name="Google Shape;533;p56: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57: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539" name="Google Shape;539;p57: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0" name="Google Shape;540;p57: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58: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546" name="Google Shape;546;p58: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7" name="Google Shape;547;p58: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59: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553" name="Google Shape;553;p59: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4" name="Google Shape;554;p59: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60: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561" name="Google Shape;561;p60: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2" name="Google Shape;562;p60: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61: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571" name="Google Shape;571;p61: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2" name="Google Shape;572;p61: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62: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579" name="Google Shape;579;p62: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0" name="Google Shape;580;p62: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63: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588" name="Google Shape;588;p63: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9" name="Google Shape;589;p63: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64: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597" name="Google Shape;597;p64: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8" name="Google Shape;598;p64: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7: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120" name="Google Shape;120;p7: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1" name="Google Shape;121;p7: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65: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605" name="Google Shape;605;p65: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6" name="Google Shape;606;p65: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66: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612" name="Google Shape;612;p66: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613" name="Google Shape;613;p66: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67: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619" name="Google Shape;619;p67: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620" name="Google Shape;620;p67: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68: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626" name="Google Shape;626;p68: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627" name="Google Shape;627;p68: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69: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636" name="Google Shape;636;p69: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7" name="Google Shape;637;p69: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70: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644" name="Google Shape;644;p70: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645" name="Google Shape;645;p70: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71: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652" name="Google Shape;652;p71: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653" name="Google Shape;653;p71: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72: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660" name="Google Shape;660;p72: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661" name="Google Shape;661;p72: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73: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667" name="Google Shape;667;p73: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668" name="Google Shape;668;p73: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74: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674" name="Google Shape;674;p74: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675" name="Google Shape;675;p74: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8: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127" name="Google Shape;127;p8: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8" name="Google Shape;128;p8: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75: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681" name="Google Shape;681;p75: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682" name="Google Shape;682;p75: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76: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688" name="Google Shape;688;p76: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689" name="Google Shape;689;p76: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77: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695" name="Google Shape;695;p77: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696" name="Google Shape;696;p77: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78: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704" name="Google Shape;704;p78: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705" name="Google Shape;705;p78: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p79: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712" name="Google Shape;712;p79: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713" name="Google Shape;713;p79: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80: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719" name="Google Shape;719;p80: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720" name="Google Shape;720;p80: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p81: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726" name="Google Shape;726;p81: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727" name="Google Shape;727;p81: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82: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733" name="Google Shape;733;p82: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734" name="Google Shape;734;p82: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p83: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740" name="Google Shape;740;p83: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741" name="Google Shape;741;p83: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p84: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747" name="Google Shape;747;p84: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748" name="Google Shape;748;p84: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9: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134" name="Google Shape;134;p9: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5" name="Google Shape;135;p9: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p85: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754" name="Google Shape;754;p85: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755" name="Google Shape;755;p85: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p86: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761" name="Google Shape;761;p86: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762" name="Google Shape;762;p86: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p87: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768" name="Google Shape;768;p87: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769" name="Google Shape;769;p87: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p88: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779" name="Google Shape;779;p88: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780" name="Google Shape;780;p88: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p89: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797" name="Google Shape;797;p89: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798" name="Google Shape;798;p89: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p90:notes"/>
          <p:cNvSpPr txBox="1"/>
          <p:nvPr>
            <p:ph idx="1" type="body"/>
          </p:nvPr>
        </p:nvSpPr>
        <p:spPr>
          <a:xfrm>
            <a:off x="931862" y="4410075"/>
            <a:ext cx="5133975" cy="4176712"/>
          </a:xfrm>
          <a:prstGeom prst="rect">
            <a:avLst/>
          </a:prstGeom>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
        <p:nvSpPr>
          <p:cNvPr id="815" name="Google Shape;815;p90: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p91:notes"/>
          <p:cNvSpPr txBox="1"/>
          <p:nvPr>
            <p:ph idx="1" type="body"/>
          </p:nvPr>
        </p:nvSpPr>
        <p:spPr>
          <a:xfrm>
            <a:off x="931862" y="4410075"/>
            <a:ext cx="5133975" cy="4176712"/>
          </a:xfrm>
          <a:prstGeom prst="rect">
            <a:avLst/>
          </a:prstGeom>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
        <p:nvSpPr>
          <p:cNvPr id="824" name="Google Shape;824;p91: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p92: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830" name="Google Shape;830;p92: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1" name="Google Shape;831;p92: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p93:notes"/>
          <p:cNvSpPr txBox="1"/>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SzPts val="1300"/>
              <a:buFont typeface="Helvetica Neue"/>
              <a:buNone/>
            </a:pPr>
            <a:fld id="{00000000-1234-1234-1234-123412341234}" type="slidenum">
              <a:rPr b="0" i="0" lang="en-US" sz="1300" u="none">
                <a:solidFill>
                  <a:srgbClr val="000000"/>
                </a:solidFill>
                <a:latin typeface="Helvetica Neue"/>
                <a:ea typeface="Helvetica Neue"/>
                <a:cs typeface="Helvetica Neue"/>
                <a:sym typeface="Helvetica Neue"/>
              </a:rPr>
              <a:t>‹#›</a:t>
            </a:fld>
            <a:endParaRPr/>
          </a:p>
        </p:txBody>
      </p:sp>
      <p:sp>
        <p:nvSpPr>
          <p:cNvPr id="837" name="Google Shape;837;p93: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8" name="Google Shape;838;p93:notes"/>
          <p:cNvSpPr txBox="1"/>
          <p:nvPr>
            <p:ph idx="1" type="body"/>
          </p:nvPr>
        </p:nvSpPr>
        <p:spPr>
          <a:xfrm>
            <a:off x="931862" y="4410075"/>
            <a:ext cx="513397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p94:notes"/>
          <p:cNvSpPr txBox="1"/>
          <p:nvPr>
            <p:ph idx="1" type="body"/>
          </p:nvPr>
        </p:nvSpPr>
        <p:spPr>
          <a:xfrm>
            <a:off x="931862" y="4410075"/>
            <a:ext cx="5133975" cy="4176712"/>
          </a:xfrm>
          <a:prstGeom prst="rect">
            <a:avLst/>
          </a:prstGeom>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
        <p:nvSpPr>
          <p:cNvPr id="844" name="Google Shape;844;p94: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108"/>
          <p:cNvSpPr txBox="1"/>
          <p:nvPr>
            <p:ph type="ctrTitle"/>
          </p:nvPr>
        </p:nvSpPr>
        <p:spPr>
          <a:xfrm>
            <a:off x="685800" y="22860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rgbClr val="CC3300"/>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 name="Google Shape;19;p108"/>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1120"/>
              </a:spcBef>
              <a:spcAft>
                <a:spcPts val="0"/>
              </a:spcAft>
              <a:buSzPts val="2880"/>
              <a:buFont typeface="Arial"/>
              <a:buNone/>
              <a:defRPr/>
            </a:lvl1pPr>
            <a:lvl2pPr lvl="1" algn="l">
              <a:spcBef>
                <a:spcPts val="630"/>
              </a:spcBef>
              <a:spcAft>
                <a:spcPts val="0"/>
              </a:spcAft>
              <a:buSzPts val="1440"/>
              <a:buChar char="●"/>
              <a:defRPr/>
            </a:lvl2pPr>
            <a:lvl3pPr lvl="2" algn="l">
              <a:spcBef>
                <a:spcPts val="630"/>
              </a:spcBef>
              <a:spcAft>
                <a:spcPts val="0"/>
              </a:spcAft>
              <a:buSzPts val="1350"/>
              <a:buChar char="4"/>
              <a:defRPr/>
            </a:lvl3pPr>
            <a:lvl4pPr lvl="3" algn="l">
              <a:spcBef>
                <a:spcPts val="630"/>
              </a:spcBef>
              <a:spcAft>
                <a:spcPts val="0"/>
              </a:spcAft>
              <a:buSzPts val="1800"/>
              <a:buChar char="–"/>
              <a:defRPr/>
            </a:lvl4pPr>
            <a:lvl5pPr lvl="4" algn="l">
              <a:spcBef>
                <a:spcPts val="630"/>
              </a:spcBef>
              <a:spcAft>
                <a:spcPts val="0"/>
              </a:spcAft>
              <a:buSzPts val="1350"/>
              <a:buChar char="»"/>
              <a:defRPr/>
            </a:lvl5pPr>
            <a:lvl6pPr lvl="5" algn="l">
              <a:spcBef>
                <a:spcPts val="630"/>
              </a:spcBef>
              <a:spcAft>
                <a:spcPts val="0"/>
              </a:spcAft>
              <a:buSzPts val="1350"/>
              <a:buChar char="»"/>
              <a:defRPr/>
            </a:lvl6pPr>
            <a:lvl7pPr lvl="6" algn="l">
              <a:spcBef>
                <a:spcPts val="630"/>
              </a:spcBef>
              <a:spcAft>
                <a:spcPts val="0"/>
              </a:spcAft>
              <a:buSzPts val="1350"/>
              <a:buChar char="»"/>
              <a:defRPr/>
            </a:lvl7pPr>
            <a:lvl8pPr lvl="7" algn="l">
              <a:spcBef>
                <a:spcPts val="630"/>
              </a:spcBef>
              <a:spcAft>
                <a:spcPts val="0"/>
              </a:spcAft>
              <a:buSzPts val="1350"/>
              <a:buChar char="»"/>
              <a:defRPr/>
            </a:lvl8pPr>
            <a:lvl9pPr lvl="8" algn="l">
              <a:spcBef>
                <a:spcPts val="630"/>
              </a:spcBef>
              <a:spcAft>
                <a:spcPts val="0"/>
              </a:spcAft>
              <a:buSzPts val="1350"/>
              <a:buChar char="»"/>
              <a:defRPr/>
            </a:lvl9pPr>
          </a:lstStyle>
          <a:p/>
        </p:txBody>
      </p:sp>
      <p:sp>
        <p:nvSpPr>
          <p:cNvPr id="20" name="Google Shape;20;p108"/>
          <p:cNvSpPr txBox="1"/>
          <p:nvPr>
            <p:ph idx="11" type="ftr"/>
          </p:nvPr>
        </p:nvSpPr>
        <p:spPr>
          <a:xfrm>
            <a:off x="2862262" y="5780087"/>
            <a:ext cx="344805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08"/>
          <p:cNvSpPr txBox="1"/>
          <p:nvPr>
            <p:ph idx="12" type="sldNum"/>
          </p:nvPr>
        </p:nvSpPr>
        <p:spPr>
          <a:xfrm>
            <a:off x="6596062" y="6218237"/>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578963"/>
              </a:buClr>
              <a:buSzPts val="1400"/>
              <a:buFont typeface="Times New Roman"/>
              <a:buNone/>
              <a:defRPr b="0" i="0" sz="1400" u="none" cap="none" strike="noStrike">
                <a:solidFill>
                  <a:srgbClr val="578963"/>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578963"/>
              </a:buClr>
              <a:buSzPts val="1400"/>
              <a:buFont typeface="Times New Roman"/>
              <a:buNone/>
              <a:defRPr b="0" i="0" sz="1400" u="none" cap="none" strike="noStrike">
                <a:solidFill>
                  <a:srgbClr val="578963"/>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578963"/>
              </a:buClr>
              <a:buSzPts val="1400"/>
              <a:buFont typeface="Times New Roman"/>
              <a:buNone/>
              <a:defRPr b="0" i="0" sz="1400" u="none" cap="none" strike="noStrike">
                <a:solidFill>
                  <a:srgbClr val="578963"/>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578963"/>
              </a:buClr>
              <a:buSzPts val="1400"/>
              <a:buFont typeface="Times New Roman"/>
              <a:buNone/>
              <a:defRPr b="0" i="0" sz="1400" u="none" cap="none" strike="noStrike">
                <a:solidFill>
                  <a:srgbClr val="578963"/>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578963"/>
              </a:buClr>
              <a:buSzPts val="1400"/>
              <a:buFont typeface="Times New Roman"/>
              <a:buNone/>
              <a:defRPr b="0" i="0" sz="1400" u="none" cap="none" strike="noStrike">
                <a:solidFill>
                  <a:srgbClr val="578963"/>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578963"/>
              </a:buClr>
              <a:buSzPts val="1400"/>
              <a:buFont typeface="Times New Roman"/>
              <a:buNone/>
              <a:defRPr b="0" i="0" sz="1400" u="none" cap="none" strike="noStrike">
                <a:solidFill>
                  <a:srgbClr val="578963"/>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578963"/>
              </a:buClr>
              <a:buSzPts val="1400"/>
              <a:buFont typeface="Times New Roman"/>
              <a:buNone/>
              <a:defRPr b="0" i="0" sz="1400" u="none" cap="none" strike="noStrike">
                <a:solidFill>
                  <a:srgbClr val="578963"/>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578963"/>
              </a:buClr>
              <a:buSzPts val="1400"/>
              <a:buFont typeface="Times New Roman"/>
              <a:buNone/>
              <a:defRPr b="0" i="0" sz="1400" u="none" cap="none" strike="noStrike">
                <a:solidFill>
                  <a:srgbClr val="578963"/>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578963"/>
              </a:buClr>
              <a:buSzPts val="1400"/>
              <a:buFont typeface="Times New Roman"/>
              <a:buNone/>
              <a:defRPr b="0" i="0" sz="1400" u="none" cap="none" strike="noStrike">
                <a:solidFill>
                  <a:srgbClr val="578963"/>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2" name="Shape 62"/>
        <p:cNvGrpSpPr/>
        <p:nvPr/>
      </p:nvGrpSpPr>
      <p:grpSpPr>
        <a:xfrm>
          <a:off x="0" y="0"/>
          <a:ext cx="0" cy="0"/>
          <a:chOff x="0" y="0"/>
          <a:chExt cx="0" cy="0"/>
        </a:xfrm>
      </p:grpSpPr>
      <p:sp>
        <p:nvSpPr>
          <p:cNvPr id="63" name="Google Shape;63;p118"/>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 name="Google Shape;64;p1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840"/>
              </a:spcBef>
              <a:spcAft>
                <a:spcPts val="0"/>
              </a:spcAft>
              <a:buSzPts val="2160"/>
              <a:buNone/>
              <a:defRPr b="1" sz="2400"/>
            </a:lvl1pPr>
            <a:lvl2pPr indent="-228600" lvl="1" marL="914400" algn="l">
              <a:spcBef>
                <a:spcPts val="700"/>
              </a:spcBef>
              <a:spcAft>
                <a:spcPts val="0"/>
              </a:spcAft>
              <a:buSzPts val="1600"/>
              <a:buNone/>
              <a:defRPr b="1" sz="2000"/>
            </a:lvl2pPr>
            <a:lvl3pPr indent="-228600" lvl="2" marL="1371600" algn="l">
              <a:spcBef>
                <a:spcPts val="630"/>
              </a:spcBef>
              <a:spcAft>
                <a:spcPts val="0"/>
              </a:spcAft>
              <a:buSzPts val="1350"/>
              <a:buNone/>
              <a:defRPr b="1" sz="1800"/>
            </a:lvl3pPr>
            <a:lvl4pPr indent="-228600" lvl="3" marL="1828800" algn="l">
              <a:spcBef>
                <a:spcPts val="560"/>
              </a:spcBef>
              <a:spcAft>
                <a:spcPts val="0"/>
              </a:spcAft>
              <a:buSzPts val="1600"/>
              <a:buNone/>
              <a:defRPr b="1" sz="1600"/>
            </a:lvl4pPr>
            <a:lvl5pPr indent="-228600" lvl="4" marL="2286000" algn="l">
              <a:spcBef>
                <a:spcPts val="560"/>
              </a:spcBef>
              <a:spcAft>
                <a:spcPts val="0"/>
              </a:spcAft>
              <a:buSzPts val="1200"/>
              <a:buFont typeface="Helvetica Neue"/>
              <a:buNone/>
              <a:defRPr b="1" sz="1600"/>
            </a:lvl5pPr>
            <a:lvl6pPr indent="-228600" lvl="5" marL="2743200" algn="l">
              <a:spcBef>
                <a:spcPts val="560"/>
              </a:spcBef>
              <a:spcAft>
                <a:spcPts val="0"/>
              </a:spcAft>
              <a:buSzPts val="1200"/>
              <a:buFont typeface="Helvetica Neue"/>
              <a:buNone/>
              <a:defRPr b="1" sz="1600"/>
            </a:lvl6pPr>
            <a:lvl7pPr indent="-228600" lvl="6" marL="3200400" algn="l">
              <a:spcBef>
                <a:spcPts val="560"/>
              </a:spcBef>
              <a:spcAft>
                <a:spcPts val="0"/>
              </a:spcAft>
              <a:buSzPts val="1200"/>
              <a:buFont typeface="Helvetica Neue"/>
              <a:buNone/>
              <a:defRPr b="1" sz="1600"/>
            </a:lvl7pPr>
            <a:lvl8pPr indent="-228600" lvl="7" marL="3657600" algn="l">
              <a:spcBef>
                <a:spcPts val="560"/>
              </a:spcBef>
              <a:spcAft>
                <a:spcPts val="0"/>
              </a:spcAft>
              <a:buSzPts val="1200"/>
              <a:buFont typeface="Helvetica Neue"/>
              <a:buNone/>
              <a:defRPr b="1" sz="1600"/>
            </a:lvl8pPr>
            <a:lvl9pPr indent="-228600" lvl="8" marL="4114800" algn="l">
              <a:spcBef>
                <a:spcPts val="560"/>
              </a:spcBef>
              <a:spcAft>
                <a:spcPts val="0"/>
              </a:spcAft>
              <a:buSzPts val="1200"/>
              <a:buFont typeface="Helvetica Neue"/>
              <a:buNone/>
              <a:defRPr b="1" sz="1600"/>
            </a:lvl9pPr>
          </a:lstStyle>
          <a:p/>
        </p:txBody>
      </p:sp>
      <p:sp>
        <p:nvSpPr>
          <p:cNvPr id="65" name="Google Shape;65;p1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65760" lvl="0" marL="457200" algn="l">
              <a:spcBef>
                <a:spcPts val="840"/>
              </a:spcBef>
              <a:spcAft>
                <a:spcPts val="0"/>
              </a:spcAft>
              <a:buSzPts val="2160"/>
              <a:buChar char="●"/>
              <a:defRPr sz="2400"/>
            </a:lvl1pPr>
            <a:lvl2pPr indent="-330200" lvl="1" marL="914400" algn="l">
              <a:spcBef>
                <a:spcPts val="700"/>
              </a:spcBef>
              <a:spcAft>
                <a:spcPts val="0"/>
              </a:spcAft>
              <a:buSzPts val="1600"/>
              <a:buChar char="●"/>
              <a:defRPr sz="2000"/>
            </a:lvl2pPr>
            <a:lvl3pPr indent="-314325" lvl="2" marL="1371600" algn="l">
              <a:spcBef>
                <a:spcPts val="630"/>
              </a:spcBef>
              <a:spcAft>
                <a:spcPts val="0"/>
              </a:spcAft>
              <a:buSzPts val="1350"/>
              <a:buChar char="4"/>
              <a:defRPr sz="1800"/>
            </a:lvl3pPr>
            <a:lvl4pPr indent="-330200" lvl="3" marL="1828800" algn="l">
              <a:spcBef>
                <a:spcPts val="560"/>
              </a:spcBef>
              <a:spcAft>
                <a:spcPts val="0"/>
              </a:spcAft>
              <a:buSzPts val="1600"/>
              <a:buChar char="–"/>
              <a:defRPr sz="1600"/>
            </a:lvl4pPr>
            <a:lvl5pPr indent="-304800" lvl="4" marL="2286000" algn="l">
              <a:spcBef>
                <a:spcPts val="560"/>
              </a:spcBef>
              <a:spcAft>
                <a:spcPts val="0"/>
              </a:spcAft>
              <a:buSzPts val="1200"/>
              <a:buFont typeface="Helvetica Neue"/>
              <a:buChar char="»"/>
              <a:defRPr sz="1600"/>
            </a:lvl5pPr>
            <a:lvl6pPr indent="-304800" lvl="5" marL="2743200" algn="l">
              <a:spcBef>
                <a:spcPts val="560"/>
              </a:spcBef>
              <a:spcAft>
                <a:spcPts val="0"/>
              </a:spcAft>
              <a:buSzPts val="1200"/>
              <a:buFont typeface="Helvetica Neue"/>
              <a:buChar char="»"/>
              <a:defRPr sz="1600"/>
            </a:lvl6pPr>
            <a:lvl7pPr indent="-304800" lvl="6" marL="3200400" algn="l">
              <a:spcBef>
                <a:spcPts val="560"/>
              </a:spcBef>
              <a:spcAft>
                <a:spcPts val="0"/>
              </a:spcAft>
              <a:buSzPts val="1200"/>
              <a:buFont typeface="Helvetica Neue"/>
              <a:buChar char="»"/>
              <a:defRPr sz="1600"/>
            </a:lvl7pPr>
            <a:lvl8pPr indent="-304800" lvl="7" marL="3657600" algn="l">
              <a:spcBef>
                <a:spcPts val="560"/>
              </a:spcBef>
              <a:spcAft>
                <a:spcPts val="0"/>
              </a:spcAft>
              <a:buSzPts val="1200"/>
              <a:buFont typeface="Helvetica Neue"/>
              <a:buChar char="»"/>
              <a:defRPr sz="1600"/>
            </a:lvl8pPr>
            <a:lvl9pPr indent="-304800" lvl="8" marL="4114800" algn="l">
              <a:spcBef>
                <a:spcPts val="560"/>
              </a:spcBef>
              <a:spcAft>
                <a:spcPts val="0"/>
              </a:spcAft>
              <a:buSzPts val="1200"/>
              <a:buFont typeface="Helvetica Neue"/>
              <a:buChar char="»"/>
              <a:defRPr sz="1600"/>
            </a:lvl9pPr>
          </a:lstStyle>
          <a:p/>
        </p:txBody>
      </p:sp>
      <p:sp>
        <p:nvSpPr>
          <p:cNvPr id="66" name="Google Shape;66;p1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840"/>
              </a:spcBef>
              <a:spcAft>
                <a:spcPts val="0"/>
              </a:spcAft>
              <a:buSzPts val="2160"/>
              <a:buNone/>
              <a:defRPr b="1" sz="2400"/>
            </a:lvl1pPr>
            <a:lvl2pPr indent="-228600" lvl="1" marL="914400" algn="l">
              <a:spcBef>
                <a:spcPts val="700"/>
              </a:spcBef>
              <a:spcAft>
                <a:spcPts val="0"/>
              </a:spcAft>
              <a:buSzPts val="1600"/>
              <a:buNone/>
              <a:defRPr b="1" sz="2000"/>
            </a:lvl2pPr>
            <a:lvl3pPr indent="-228600" lvl="2" marL="1371600" algn="l">
              <a:spcBef>
                <a:spcPts val="630"/>
              </a:spcBef>
              <a:spcAft>
                <a:spcPts val="0"/>
              </a:spcAft>
              <a:buSzPts val="1350"/>
              <a:buNone/>
              <a:defRPr b="1" sz="1800"/>
            </a:lvl3pPr>
            <a:lvl4pPr indent="-228600" lvl="3" marL="1828800" algn="l">
              <a:spcBef>
                <a:spcPts val="560"/>
              </a:spcBef>
              <a:spcAft>
                <a:spcPts val="0"/>
              </a:spcAft>
              <a:buSzPts val="1600"/>
              <a:buNone/>
              <a:defRPr b="1" sz="1600"/>
            </a:lvl4pPr>
            <a:lvl5pPr indent="-228600" lvl="4" marL="2286000" algn="l">
              <a:spcBef>
                <a:spcPts val="560"/>
              </a:spcBef>
              <a:spcAft>
                <a:spcPts val="0"/>
              </a:spcAft>
              <a:buSzPts val="1200"/>
              <a:buFont typeface="Helvetica Neue"/>
              <a:buNone/>
              <a:defRPr b="1" sz="1600"/>
            </a:lvl5pPr>
            <a:lvl6pPr indent="-228600" lvl="5" marL="2743200" algn="l">
              <a:spcBef>
                <a:spcPts val="560"/>
              </a:spcBef>
              <a:spcAft>
                <a:spcPts val="0"/>
              </a:spcAft>
              <a:buSzPts val="1200"/>
              <a:buFont typeface="Helvetica Neue"/>
              <a:buNone/>
              <a:defRPr b="1" sz="1600"/>
            </a:lvl6pPr>
            <a:lvl7pPr indent="-228600" lvl="6" marL="3200400" algn="l">
              <a:spcBef>
                <a:spcPts val="560"/>
              </a:spcBef>
              <a:spcAft>
                <a:spcPts val="0"/>
              </a:spcAft>
              <a:buSzPts val="1200"/>
              <a:buFont typeface="Helvetica Neue"/>
              <a:buNone/>
              <a:defRPr b="1" sz="1600"/>
            </a:lvl7pPr>
            <a:lvl8pPr indent="-228600" lvl="7" marL="3657600" algn="l">
              <a:spcBef>
                <a:spcPts val="560"/>
              </a:spcBef>
              <a:spcAft>
                <a:spcPts val="0"/>
              </a:spcAft>
              <a:buSzPts val="1200"/>
              <a:buFont typeface="Helvetica Neue"/>
              <a:buNone/>
              <a:defRPr b="1" sz="1600"/>
            </a:lvl8pPr>
            <a:lvl9pPr indent="-228600" lvl="8" marL="4114800" algn="l">
              <a:spcBef>
                <a:spcPts val="560"/>
              </a:spcBef>
              <a:spcAft>
                <a:spcPts val="0"/>
              </a:spcAft>
              <a:buSzPts val="1200"/>
              <a:buFont typeface="Helvetica Neue"/>
              <a:buNone/>
              <a:defRPr b="1" sz="1600"/>
            </a:lvl9pPr>
          </a:lstStyle>
          <a:p/>
        </p:txBody>
      </p:sp>
      <p:sp>
        <p:nvSpPr>
          <p:cNvPr id="67" name="Google Shape;67;p1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65760" lvl="0" marL="457200" algn="l">
              <a:spcBef>
                <a:spcPts val="840"/>
              </a:spcBef>
              <a:spcAft>
                <a:spcPts val="0"/>
              </a:spcAft>
              <a:buSzPts val="2160"/>
              <a:buChar char="●"/>
              <a:defRPr sz="2400"/>
            </a:lvl1pPr>
            <a:lvl2pPr indent="-330200" lvl="1" marL="914400" algn="l">
              <a:spcBef>
                <a:spcPts val="700"/>
              </a:spcBef>
              <a:spcAft>
                <a:spcPts val="0"/>
              </a:spcAft>
              <a:buSzPts val="1600"/>
              <a:buChar char="●"/>
              <a:defRPr sz="2000"/>
            </a:lvl2pPr>
            <a:lvl3pPr indent="-314325" lvl="2" marL="1371600" algn="l">
              <a:spcBef>
                <a:spcPts val="630"/>
              </a:spcBef>
              <a:spcAft>
                <a:spcPts val="0"/>
              </a:spcAft>
              <a:buSzPts val="1350"/>
              <a:buChar char="4"/>
              <a:defRPr sz="1800"/>
            </a:lvl3pPr>
            <a:lvl4pPr indent="-330200" lvl="3" marL="1828800" algn="l">
              <a:spcBef>
                <a:spcPts val="560"/>
              </a:spcBef>
              <a:spcAft>
                <a:spcPts val="0"/>
              </a:spcAft>
              <a:buSzPts val="1600"/>
              <a:buChar char="–"/>
              <a:defRPr sz="1600"/>
            </a:lvl4pPr>
            <a:lvl5pPr indent="-304800" lvl="4" marL="2286000" algn="l">
              <a:spcBef>
                <a:spcPts val="560"/>
              </a:spcBef>
              <a:spcAft>
                <a:spcPts val="0"/>
              </a:spcAft>
              <a:buSzPts val="1200"/>
              <a:buFont typeface="Helvetica Neue"/>
              <a:buChar char="»"/>
              <a:defRPr sz="1600"/>
            </a:lvl5pPr>
            <a:lvl6pPr indent="-304800" lvl="5" marL="2743200" algn="l">
              <a:spcBef>
                <a:spcPts val="560"/>
              </a:spcBef>
              <a:spcAft>
                <a:spcPts val="0"/>
              </a:spcAft>
              <a:buSzPts val="1200"/>
              <a:buFont typeface="Helvetica Neue"/>
              <a:buChar char="»"/>
              <a:defRPr sz="1600"/>
            </a:lvl6pPr>
            <a:lvl7pPr indent="-304800" lvl="6" marL="3200400" algn="l">
              <a:spcBef>
                <a:spcPts val="560"/>
              </a:spcBef>
              <a:spcAft>
                <a:spcPts val="0"/>
              </a:spcAft>
              <a:buSzPts val="1200"/>
              <a:buFont typeface="Helvetica Neue"/>
              <a:buChar char="»"/>
              <a:defRPr sz="1600"/>
            </a:lvl7pPr>
            <a:lvl8pPr indent="-304800" lvl="7" marL="3657600" algn="l">
              <a:spcBef>
                <a:spcPts val="560"/>
              </a:spcBef>
              <a:spcAft>
                <a:spcPts val="0"/>
              </a:spcAft>
              <a:buSzPts val="1200"/>
              <a:buFont typeface="Helvetica Neue"/>
              <a:buChar char="»"/>
              <a:defRPr sz="1600"/>
            </a:lvl8pPr>
            <a:lvl9pPr indent="-304800" lvl="8" marL="4114800" algn="l">
              <a:spcBef>
                <a:spcPts val="560"/>
              </a:spcBef>
              <a:spcAft>
                <a:spcPts val="0"/>
              </a:spcAft>
              <a:buSzPts val="1200"/>
              <a:buFont typeface="Helvetica Neue"/>
              <a:buChar char="»"/>
              <a:defRPr sz="1600"/>
            </a:lvl9pPr>
          </a:lstStyle>
          <a:p/>
        </p:txBody>
      </p:sp>
      <p:sp>
        <p:nvSpPr>
          <p:cNvPr id="68" name="Google Shape;68;p118"/>
          <p:cNvSpPr txBox="1"/>
          <p:nvPr>
            <p:ph idx="12" type="sldNum"/>
          </p:nvPr>
        </p:nvSpPr>
        <p:spPr>
          <a:xfrm>
            <a:off x="6553200" y="64008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 name="Shape 69"/>
        <p:cNvGrpSpPr/>
        <p:nvPr/>
      </p:nvGrpSpPr>
      <p:grpSpPr>
        <a:xfrm>
          <a:off x="0" y="0"/>
          <a:ext cx="0" cy="0"/>
          <a:chOff x="0" y="0"/>
          <a:chExt cx="0" cy="0"/>
        </a:xfrm>
      </p:grpSpPr>
      <p:sp>
        <p:nvSpPr>
          <p:cNvPr id="70" name="Google Shape;70;p119"/>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 name="Google Shape;71;p119"/>
          <p:cNvSpPr txBox="1"/>
          <p:nvPr>
            <p:ph idx="1" type="body"/>
          </p:nvPr>
        </p:nvSpPr>
        <p:spPr>
          <a:xfrm>
            <a:off x="814388" y="1093788"/>
            <a:ext cx="3754437" cy="4903787"/>
          </a:xfrm>
          <a:prstGeom prst="rect">
            <a:avLst/>
          </a:prstGeom>
          <a:noFill/>
          <a:ln>
            <a:noFill/>
          </a:ln>
        </p:spPr>
        <p:txBody>
          <a:bodyPr anchorCtr="0" anchor="t" bIns="45700" lIns="91425" spcFirstLastPara="1" rIns="91425" wrap="square" tIns="45700">
            <a:noAutofit/>
          </a:bodyPr>
          <a:lstStyle>
            <a:lvl1pPr indent="-388620" lvl="0" marL="457200" algn="l">
              <a:spcBef>
                <a:spcPts val="980"/>
              </a:spcBef>
              <a:spcAft>
                <a:spcPts val="0"/>
              </a:spcAft>
              <a:buSzPts val="2520"/>
              <a:buChar char="●"/>
              <a:defRPr sz="2800"/>
            </a:lvl1pPr>
            <a:lvl2pPr indent="-350519" lvl="1" marL="914400" algn="l">
              <a:spcBef>
                <a:spcPts val="840"/>
              </a:spcBef>
              <a:spcAft>
                <a:spcPts val="0"/>
              </a:spcAft>
              <a:buSzPts val="1920"/>
              <a:buChar char="●"/>
              <a:defRPr sz="2400"/>
            </a:lvl2pPr>
            <a:lvl3pPr indent="-323850" lvl="2" marL="1371600" algn="l">
              <a:spcBef>
                <a:spcPts val="700"/>
              </a:spcBef>
              <a:spcAft>
                <a:spcPts val="0"/>
              </a:spcAft>
              <a:buSzPts val="1500"/>
              <a:buChar char="4"/>
              <a:defRPr sz="2000"/>
            </a:lvl3pPr>
            <a:lvl4pPr indent="-342900" lvl="3" marL="1828800" algn="l">
              <a:spcBef>
                <a:spcPts val="630"/>
              </a:spcBef>
              <a:spcAft>
                <a:spcPts val="0"/>
              </a:spcAft>
              <a:buSzPts val="1800"/>
              <a:buChar char="–"/>
              <a:defRPr sz="1800"/>
            </a:lvl4pPr>
            <a:lvl5pPr indent="-314325" lvl="4" marL="2286000" algn="l">
              <a:spcBef>
                <a:spcPts val="630"/>
              </a:spcBef>
              <a:spcAft>
                <a:spcPts val="0"/>
              </a:spcAft>
              <a:buSzPts val="1350"/>
              <a:buFont typeface="Helvetica Neue"/>
              <a:buChar char="»"/>
              <a:defRPr sz="1800"/>
            </a:lvl5pPr>
            <a:lvl6pPr indent="-314325" lvl="5" marL="2743200" algn="l">
              <a:spcBef>
                <a:spcPts val="630"/>
              </a:spcBef>
              <a:spcAft>
                <a:spcPts val="0"/>
              </a:spcAft>
              <a:buSzPts val="1350"/>
              <a:buFont typeface="Helvetica Neue"/>
              <a:buChar char="»"/>
              <a:defRPr sz="1800"/>
            </a:lvl6pPr>
            <a:lvl7pPr indent="-314325" lvl="6" marL="3200400" algn="l">
              <a:spcBef>
                <a:spcPts val="630"/>
              </a:spcBef>
              <a:spcAft>
                <a:spcPts val="0"/>
              </a:spcAft>
              <a:buSzPts val="1350"/>
              <a:buFont typeface="Helvetica Neue"/>
              <a:buChar char="»"/>
              <a:defRPr sz="1800"/>
            </a:lvl7pPr>
            <a:lvl8pPr indent="-314325" lvl="7" marL="3657600" algn="l">
              <a:spcBef>
                <a:spcPts val="630"/>
              </a:spcBef>
              <a:spcAft>
                <a:spcPts val="0"/>
              </a:spcAft>
              <a:buSzPts val="1350"/>
              <a:buFont typeface="Helvetica Neue"/>
              <a:buChar char="»"/>
              <a:defRPr sz="1800"/>
            </a:lvl8pPr>
            <a:lvl9pPr indent="-314325" lvl="8" marL="4114800" algn="l">
              <a:spcBef>
                <a:spcPts val="630"/>
              </a:spcBef>
              <a:spcAft>
                <a:spcPts val="0"/>
              </a:spcAft>
              <a:buSzPts val="1350"/>
              <a:buFont typeface="Helvetica Neue"/>
              <a:buChar char="»"/>
              <a:defRPr sz="1800"/>
            </a:lvl9pPr>
          </a:lstStyle>
          <a:p/>
        </p:txBody>
      </p:sp>
      <p:sp>
        <p:nvSpPr>
          <p:cNvPr id="72" name="Google Shape;72;p119"/>
          <p:cNvSpPr txBox="1"/>
          <p:nvPr>
            <p:ph idx="2" type="body"/>
          </p:nvPr>
        </p:nvSpPr>
        <p:spPr>
          <a:xfrm>
            <a:off x="4721225" y="1093788"/>
            <a:ext cx="3754438" cy="4903787"/>
          </a:xfrm>
          <a:prstGeom prst="rect">
            <a:avLst/>
          </a:prstGeom>
          <a:noFill/>
          <a:ln>
            <a:noFill/>
          </a:ln>
        </p:spPr>
        <p:txBody>
          <a:bodyPr anchorCtr="0" anchor="t" bIns="45700" lIns="91425" spcFirstLastPara="1" rIns="91425" wrap="square" tIns="45700">
            <a:noAutofit/>
          </a:bodyPr>
          <a:lstStyle>
            <a:lvl1pPr indent="-388620" lvl="0" marL="457200" algn="l">
              <a:spcBef>
                <a:spcPts val="980"/>
              </a:spcBef>
              <a:spcAft>
                <a:spcPts val="0"/>
              </a:spcAft>
              <a:buSzPts val="2520"/>
              <a:buChar char="●"/>
              <a:defRPr sz="2800"/>
            </a:lvl1pPr>
            <a:lvl2pPr indent="-350519" lvl="1" marL="914400" algn="l">
              <a:spcBef>
                <a:spcPts val="840"/>
              </a:spcBef>
              <a:spcAft>
                <a:spcPts val="0"/>
              </a:spcAft>
              <a:buSzPts val="1920"/>
              <a:buChar char="●"/>
              <a:defRPr sz="2400"/>
            </a:lvl2pPr>
            <a:lvl3pPr indent="-323850" lvl="2" marL="1371600" algn="l">
              <a:spcBef>
                <a:spcPts val="700"/>
              </a:spcBef>
              <a:spcAft>
                <a:spcPts val="0"/>
              </a:spcAft>
              <a:buSzPts val="1500"/>
              <a:buChar char="4"/>
              <a:defRPr sz="2000"/>
            </a:lvl3pPr>
            <a:lvl4pPr indent="-342900" lvl="3" marL="1828800" algn="l">
              <a:spcBef>
                <a:spcPts val="630"/>
              </a:spcBef>
              <a:spcAft>
                <a:spcPts val="0"/>
              </a:spcAft>
              <a:buSzPts val="1800"/>
              <a:buChar char="–"/>
              <a:defRPr sz="1800"/>
            </a:lvl4pPr>
            <a:lvl5pPr indent="-314325" lvl="4" marL="2286000" algn="l">
              <a:spcBef>
                <a:spcPts val="630"/>
              </a:spcBef>
              <a:spcAft>
                <a:spcPts val="0"/>
              </a:spcAft>
              <a:buSzPts val="1350"/>
              <a:buFont typeface="Helvetica Neue"/>
              <a:buChar char="»"/>
              <a:defRPr sz="1800"/>
            </a:lvl5pPr>
            <a:lvl6pPr indent="-314325" lvl="5" marL="2743200" algn="l">
              <a:spcBef>
                <a:spcPts val="630"/>
              </a:spcBef>
              <a:spcAft>
                <a:spcPts val="0"/>
              </a:spcAft>
              <a:buSzPts val="1350"/>
              <a:buFont typeface="Helvetica Neue"/>
              <a:buChar char="»"/>
              <a:defRPr sz="1800"/>
            </a:lvl6pPr>
            <a:lvl7pPr indent="-314325" lvl="6" marL="3200400" algn="l">
              <a:spcBef>
                <a:spcPts val="630"/>
              </a:spcBef>
              <a:spcAft>
                <a:spcPts val="0"/>
              </a:spcAft>
              <a:buSzPts val="1350"/>
              <a:buFont typeface="Helvetica Neue"/>
              <a:buChar char="»"/>
              <a:defRPr sz="1800"/>
            </a:lvl7pPr>
            <a:lvl8pPr indent="-314325" lvl="7" marL="3657600" algn="l">
              <a:spcBef>
                <a:spcPts val="630"/>
              </a:spcBef>
              <a:spcAft>
                <a:spcPts val="0"/>
              </a:spcAft>
              <a:buSzPts val="1350"/>
              <a:buFont typeface="Helvetica Neue"/>
              <a:buChar char="»"/>
              <a:defRPr sz="1800"/>
            </a:lvl8pPr>
            <a:lvl9pPr indent="-314325" lvl="8" marL="4114800" algn="l">
              <a:spcBef>
                <a:spcPts val="630"/>
              </a:spcBef>
              <a:spcAft>
                <a:spcPts val="0"/>
              </a:spcAft>
              <a:buSzPts val="1350"/>
              <a:buFont typeface="Helvetica Neue"/>
              <a:buChar char="»"/>
              <a:defRPr sz="1800"/>
            </a:lvl9pPr>
          </a:lstStyle>
          <a:p/>
        </p:txBody>
      </p:sp>
      <p:sp>
        <p:nvSpPr>
          <p:cNvPr id="73" name="Google Shape;73;p119"/>
          <p:cNvSpPr txBox="1"/>
          <p:nvPr>
            <p:ph idx="12" type="sldNum"/>
          </p:nvPr>
        </p:nvSpPr>
        <p:spPr>
          <a:xfrm>
            <a:off x="6553200" y="64008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 name="Shape 74"/>
        <p:cNvGrpSpPr/>
        <p:nvPr/>
      </p:nvGrpSpPr>
      <p:grpSpPr>
        <a:xfrm>
          <a:off x="0" y="0"/>
          <a:ext cx="0" cy="0"/>
          <a:chOff x="0" y="0"/>
          <a:chExt cx="0" cy="0"/>
        </a:xfrm>
      </p:grpSpPr>
      <p:sp>
        <p:nvSpPr>
          <p:cNvPr id="75" name="Google Shape;75;p12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 name="Google Shape;76;p12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700"/>
              </a:spcBef>
              <a:spcAft>
                <a:spcPts val="0"/>
              </a:spcAft>
              <a:buSzPts val="1800"/>
              <a:buNone/>
              <a:defRPr sz="2000"/>
            </a:lvl1pPr>
            <a:lvl2pPr indent="-228600" lvl="1" marL="914400" algn="l">
              <a:spcBef>
                <a:spcPts val="630"/>
              </a:spcBef>
              <a:spcAft>
                <a:spcPts val="0"/>
              </a:spcAft>
              <a:buSzPts val="1440"/>
              <a:buNone/>
              <a:defRPr sz="1800"/>
            </a:lvl2pPr>
            <a:lvl3pPr indent="-228600" lvl="2" marL="1371600" algn="l">
              <a:spcBef>
                <a:spcPts val="560"/>
              </a:spcBef>
              <a:spcAft>
                <a:spcPts val="0"/>
              </a:spcAft>
              <a:buSzPts val="1200"/>
              <a:buNone/>
              <a:defRPr sz="1600"/>
            </a:lvl3pPr>
            <a:lvl4pPr indent="-228600" lvl="3" marL="1828800" algn="l">
              <a:spcBef>
                <a:spcPts val="490"/>
              </a:spcBef>
              <a:spcAft>
                <a:spcPts val="0"/>
              </a:spcAft>
              <a:buSzPts val="1400"/>
              <a:buNone/>
              <a:defRPr sz="1400"/>
            </a:lvl4pPr>
            <a:lvl5pPr indent="-228600" lvl="4" marL="2286000" algn="l">
              <a:spcBef>
                <a:spcPts val="490"/>
              </a:spcBef>
              <a:spcAft>
                <a:spcPts val="0"/>
              </a:spcAft>
              <a:buSzPts val="1050"/>
              <a:buFont typeface="Helvetica Neue"/>
              <a:buNone/>
              <a:defRPr sz="1400"/>
            </a:lvl5pPr>
            <a:lvl6pPr indent="-228600" lvl="5" marL="2743200" algn="l">
              <a:spcBef>
                <a:spcPts val="490"/>
              </a:spcBef>
              <a:spcAft>
                <a:spcPts val="0"/>
              </a:spcAft>
              <a:buSzPts val="1050"/>
              <a:buFont typeface="Helvetica Neue"/>
              <a:buNone/>
              <a:defRPr sz="1400"/>
            </a:lvl6pPr>
            <a:lvl7pPr indent="-228600" lvl="6" marL="3200400" algn="l">
              <a:spcBef>
                <a:spcPts val="490"/>
              </a:spcBef>
              <a:spcAft>
                <a:spcPts val="0"/>
              </a:spcAft>
              <a:buSzPts val="1050"/>
              <a:buFont typeface="Helvetica Neue"/>
              <a:buNone/>
              <a:defRPr sz="1400"/>
            </a:lvl7pPr>
            <a:lvl8pPr indent="-228600" lvl="7" marL="3657600" algn="l">
              <a:spcBef>
                <a:spcPts val="490"/>
              </a:spcBef>
              <a:spcAft>
                <a:spcPts val="0"/>
              </a:spcAft>
              <a:buSzPts val="1050"/>
              <a:buFont typeface="Helvetica Neue"/>
              <a:buNone/>
              <a:defRPr sz="1400"/>
            </a:lvl8pPr>
            <a:lvl9pPr indent="-228600" lvl="8" marL="4114800" algn="l">
              <a:spcBef>
                <a:spcPts val="490"/>
              </a:spcBef>
              <a:spcAft>
                <a:spcPts val="0"/>
              </a:spcAft>
              <a:buSzPts val="1050"/>
              <a:buFont typeface="Helvetica Neue"/>
              <a:buNone/>
              <a:defRPr sz="1400"/>
            </a:lvl9pPr>
          </a:lstStyle>
          <a:p/>
        </p:txBody>
      </p:sp>
      <p:sp>
        <p:nvSpPr>
          <p:cNvPr id="77" name="Google Shape;77;p120"/>
          <p:cNvSpPr txBox="1"/>
          <p:nvPr>
            <p:ph idx="12" type="sldNum"/>
          </p:nvPr>
        </p:nvSpPr>
        <p:spPr>
          <a:xfrm>
            <a:off x="6553200" y="64008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 name="Shape 31"/>
        <p:cNvGrpSpPr/>
        <p:nvPr/>
      </p:nvGrpSpPr>
      <p:grpSpPr>
        <a:xfrm>
          <a:off x="0" y="0"/>
          <a:ext cx="0" cy="0"/>
          <a:chOff x="0" y="0"/>
          <a:chExt cx="0" cy="0"/>
        </a:xfrm>
      </p:grpSpPr>
      <p:sp>
        <p:nvSpPr>
          <p:cNvPr id="32" name="Google Shape;32;p110"/>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 name="Google Shape;33;p110"/>
          <p:cNvSpPr txBox="1"/>
          <p:nvPr>
            <p:ph idx="1" type="body"/>
          </p:nvPr>
        </p:nvSpPr>
        <p:spPr>
          <a:xfrm>
            <a:off x="814387" y="1093787"/>
            <a:ext cx="7661275" cy="4903787"/>
          </a:xfrm>
          <a:prstGeom prst="rect">
            <a:avLst/>
          </a:prstGeom>
          <a:noFill/>
          <a:ln>
            <a:noFill/>
          </a:ln>
        </p:spPr>
        <p:txBody>
          <a:bodyPr anchorCtr="0" anchor="t" bIns="45700" lIns="91425" spcFirstLastPara="1" rIns="91425" wrap="square" tIns="45700">
            <a:noAutofit/>
          </a:bodyPr>
          <a:lstStyle>
            <a:lvl1pPr indent="-331470" lvl="0" marL="457200" algn="l">
              <a:spcBef>
                <a:spcPts val="630"/>
              </a:spcBef>
              <a:spcAft>
                <a:spcPts val="0"/>
              </a:spcAft>
              <a:buSzPts val="1620"/>
              <a:buChar char="●"/>
              <a:defRPr/>
            </a:lvl1pPr>
            <a:lvl2pPr indent="-320040" lvl="1" marL="914400" algn="l">
              <a:spcBef>
                <a:spcPts val="630"/>
              </a:spcBef>
              <a:spcAft>
                <a:spcPts val="0"/>
              </a:spcAft>
              <a:buSzPts val="1440"/>
              <a:buChar char="●"/>
              <a:defRPr/>
            </a:lvl2pPr>
            <a:lvl3pPr indent="-314325" lvl="2" marL="1371600" algn="l">
              <a:spcBef>
                <a:spcPts val="630"/>
              </a:spcBef>
              <a:spcAft>
                <a:spcPts val="0"/>
              </a:spcAft>
              <a:buSzPts val="1350"/>
              <a:buChar char="4"/>
              <a:defRPr/>
            </a:lvl3pPr>
            <a:lvl4pPr indent="-342900" lvl="3" marL="1828800" algn="l">
              <a:spcBef>
                <a:spcPts val="630"/>
              </a:spcBef>
              <a:spcAft>
                <a:spcPts val="0"/>
              </a:spcAft>
              <a:buSzPts val="1800"/>
              <a:buChar char="–"/>
              <a:defRPr/>
            </a:lvl4pPr>
            <a:lvl5pPr indent="-314325" lvl="4" marL="2286000" algn="l">
              <a:spcBef>
                <a:spcPts val="630"/>
              </a:spcBef>
              <a:spcAft>
                <a:spcPts val="0"/>
              </a:spcAft>
              <a:buSzPts val="1350"/>
              <a:buChar char="»"/>
              <a:defRPr/>
            </a:lvl5pPr>
            <a:lvl6pPr indent="-314325" lvl="5" marL="2743200" algn="l">
              <a:spcBef>
                <a:spcPts val="630"/>
              </a:spcBef>
              <a:spcAft>
                <a:spcPts val="0"/>
              </a:spcAft>
              <a:buSzPts val="1350"/>
              <a:buChar char="»"/>
              <a:defRPr/>
            </a:lvl6pPr>
            <a:lvl7pPr indent="-314325" lvl="6" marL="3200400" algn="l">
              <a:spcBef>
                <a:spcPts val="630"/>
              </a:spcBef>
              <a:spcAft>
                <a:spcPts val="0"/>
              </a:spcAft>
              <a:buSzPts val="1350"/>
              <a:buChar char="»"/>
              <a:defRPr/>
            </a:lvl7pPr>
            <a:lvl8pPr indent="-314325" lvl="7" marL="3657600" algn="l">
              <a:spcBef>
                <a:spcPts val="630"/>
              </a:spcBef>
              <a:spcAft>
                <a:spcPts val="0"/>
              </a:spcAft>
              <a:buSzPts val="1350"/>
              <a:buChar char="»"/>
              <a:defRPr/>
            </a:lvl8pPr>
            <a:lvl9pPr indent="-314325" lvl="8" marL="4114800" algn="l">
              <a:spcBef>
                <a:spcPts val="630"/>
              </a:spcBef>
              <a:spcAft>
                <a:spcPts val="0"/>
              </a:spcAft>
              <a:buSzPts val="1350"/>
              <a:buChar char="»"/>
              <a:defRPr/>
            </a:lvl9pPr>
          </a:lstStyle>
          <a:p/>
        </p:txBody>
      </p:sp>
      <p:sp>
        <p:nvSpPr>
          <p:cNvPr id="34" name="Google Shape;34;p110"/>
          <p:cNvSpPr txBox="1"/>
          <p:nvPr>
            <p:ph idx="12" type="sldNum"/>
          </p:nvPr>
        </p:nvSpPr>
        <p:spPr>
          <a:xfrm>
            <a:off x="6553200" y="64008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111"/>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 name="Google Shape;37;p111"/>
          <p:cNvSpPr txBox="1"/>
          <p:nvPr>
            <p:ph idx="12" type="sldNum"/>
          </p:nvPr>
        </p:nvSpPr>
        <p:spPr>
          <a:xfrm>
            <a:off x="6553200" y="64008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38" name="Shape 38"/>
        <p:cNvGrpSpPr/>
        <p:nvPr/>
      </p:nvGrpSpPr>
      <p:grpSpPr>
        <a:xfrm>
          <a:off x="0" y="0"/>
          <a:ext cx="0" cy="0"/>
          <a:chOff x="0" y="0"/>
          <a:chExt cx="0" cy="0"/>
        </a:xfrm>
      </p:grpSpPr>
      <p:sp>
        <p:nvSpPr>
          <p:cNvPr id="39" name="Google Shape;39;p112"/>
          <p:cNvSpPr txBox="1"/>
          <p:nvPr>
            <p:ph type="ctrTitle"/>
          </p:nvPr>
        </p:nvSpPr>
        <p:spPr>
          <a:xfrm>
            <a:off x="685800" y="2130425"/>
            <a:ext cx="7772400" cy="14700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0" name="Google Shape;40;p1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1120"/>
              </a:spcBef>
              <a:spcAft>
                <a:spcPts val="0"/>
              </a:spcAft>
              <a:buSzPts val="2880"/>
              <a:buNone/>
              <a:defRPr/>
            </a:lvl1pPr>
            <a:lvl2pPr lvl="1" algn="ctr">
              <a:spcBef>
                <a:spcPts val="980"/>
              </a:spcBef>
              <a:spcAft>
                <a:spcPts val="0"/>
              </a:spcAft>
              <a:buSzPts val="2240"/>
              <a:buNone/>
              <a:defRPr/>
            </a:lvl2pPr>
            <a:lvl3pPr lvl="2" algn="ctr">
              <a:spcBef>
                <a:spcPts val="840"/>
              </a:spcBef>
              <a:spcAft>
                <a:spcPts val="0"/>
              </a:spcAft>
              <a:buSzPts val="1800"/>
              <a:buNone/>
              <a:defRPr/>
            </a:lvl3pPr>
            <a:lvl4pPr lvl="3" algn="ctr">
              <a:spcBef>
                <a:spcPts val="700"/>
              </a:spcBef>
              <a:spcAft>
                <a:spcPts val="0"/>
              </a:spcAft>
              <a:buSzPts val="2000"/>
              <a:buNone/>
              <a:defRPr/>
            </a:lvl4pPr>
            <a:lvl5pPr lvl="4" algn="ctr">
              <a:spcBef>
                <a:spcPts val="700"/>
              </a:spcBef>
              <a:spcAft>
                <a:spcPts val="0"/>
              </a:spcAft>
              <a:buSzPts val="1500"/>
              <a:buFont typeface="Helvetica Neue"/>
              <a:buNone/>
              <a:defRPr/>
            </a:lvl5pPr>
            <a:lvl6pPr lvl="5" algn="ctr">
              <a:spcBef>
                <a:spcPts val="630"/>
              </a:spcBef>
              <a:spcAft>
                <a:spcPts val="0"/>
              </a:spcAft>
              <a:buSzPts val="1350"/>
              <a:buFont typeface="Helvetica Neue"/>
              <a:buNone/>
              <a:defRPr/>
            </a:lvl6pPr>
            <a:lvl7pPr lvl="6" algn="ctr">
              <a:spcBef>
                <a:spcPts val="630"/>
              </a:spcBef>
              <a:spcAft>
                <a:spcPts val="0"/>
              </a:spcAft>
              <a:buSzPts val="1350"/>
              <a:buFont typeface="Helvetica Neue"/>
              <a:buNone/>
              <a:defRPr/>
            </a:lvl7pPr>
            <a:lvl8pPr lvl="7" algn="ctr">
              <a:spcBef>
                <a:spcPts val="630"/>
              </a:spcBef>
              <a:spcAft>
                <a:spcPts val="0"/>
              </a:spcAft>
              <a:buSzPts val="1350"/>
              <a:buFont typeface="Helvetica Neue"/>
              <a:buNone/>
              <a:defRPr/>
            </a:lvl8pPr>
            <a:lvl9pPr lvl="8" algn="ctr">
              <a:spcBef>
                <a:spcPts val="630"/>
              </a:spcBef>
              <a:spcAft>
                <a:spcPts val="0"/>
              </a:spcAft>
              <a:buSzPts val="1350"/>
              <a:buFont typeface="Helvetica Neue"/>
              <a:buNone/>
              <a:defRPr/>
            </a:lvl9pPr>
          </a:lstStyle>
          <a:p/>
        </p:txBody>
      </p:sp>
      <p:sp>
        <p:nvSpPr>
          <p:cNvPr id="41" name="Google Shape;41;p112"/>
          <p:cNvSpPr txBox="1"/>
          <p:nvPr>
            <p:ph idx="12" type="sldNum"/>
          </p:nvPr>
        </p:nvSpPr>
        <p:spPr>
          <a:xfrm>
            <a:off x="6553200" y="64008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2" name="Shape 42"/>
        <p:cNvGrpSpPr/>
        <p:nvPr/>
      </p:nvGrpSpPr>
      <p:grpSpPr>
        <a:xfrm>
          <a:off x="0" y="0"/>
          <a:ext cx="0" cy="0"/>
          <a:chOff x="0" y="0"/>
          <a:chExt cx="0" cy="0"/>
        </a:xfrm>
      </p:grpSpPr>
      <p:sp>
        <p:nvSpPr>
          <p:cNvPr id="43" name="Google Shape;43;p113"/>
          <p:cNvSpPr txBox="1"/>
          <p:nvPr>
            <p:ph idx="12" type="sldNum"/>
          </p:nvPr>
        </p:nvSpPr>
        <p:spPr>
          <a:xfrm>
            <a:off x="6553200" y="64008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4" name="Shape 44"/>
        <p:cNvGrpSpPr/>
        <p:nvPr/>
      </p:nvGrpSpPr>
      <p:grpSpPr>
        <a:xfrm>
          <a:off x="0" y="0"/>
          <a:ext cx="0" cy="0"/>
          <a:chOff x="0" y="0"/>
          <a:chExt cx="0" cy="0"/>
        </a:xfrm>
      </p:grpSpPr>
      <p:sp>
        <p:nvSpPr>
          <p:cNvPr id="45" name="Google Shape;45;p114"/>
          <p:cNvSpPr txBox="1"/>
          <p:nvPr>
            <p:ph type="title"/>
          </p:nvPr>
        </p:nvSpPr>
        <p:spPr>
          <a:xfrm rot="5400000">
            <a:off x="4895850" y="2047875"/>
            <a:ext cx="5880100" cy="20193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 name="Google Shape;46;p114"/>
          <p:cNvSpPr txBox="1"/>
          <p:nvPr>
            <p:ph idx="1" type="body"/>
          </p:nvPr>
        </p:nvSpPr>
        <p:spPr>
          <a:xfrm rot="5400000">
            <a:off x="781050" y="104775"/>
            <a:ext cx="5880100" cy="5905500"/>
          </a:xfrm>
          <a:prstGeom prst="rect">
            <a:avLst/>
          </a:prstGeom>
          <a:noFill/>
          <a:ln>
            <a:noFill/>
          </a:ln>
        </p:spPr>
        <p:txBody>
          <a:bodyPr anchorCtr="0" anchor="t" bIns="45700" lIns="91425" spcFirstLastPara="1" rIns="91425" wrap="square" tIns="45700">
            <a:noAutofit/>
          </a:bodyPr>
          <a:lstStyle>
            <a:lvl1pPr indent="-331470" lvl="0" marL="457200" algn="l">
              <a:spcBef>
                <a:spcPts val="630"/>
              </a:spcBef>
              <a:spcAft>
                <a:spcPts val="0"/>
              </a:spcAft>
              <a:buSzPts val="1620"/>
              <a:buChar char="●"/>
              <a:defRPr/>
            </a:lvl1pPr>
            <a:lvl2pPr indent="-320040" lvl="1" marL="914400" algn="l">
              <a:spcBef>
                <a:spcPts val="630"/>
              </a:spcBef>
              <a:spcAft>
                <a:spcPts val="0"/>
              </a:spcAft>
              <a:buSzPts val="1440"/>
              <a:buChar char="●"/>
              <a:defRPr/>
            </a:lvl2pPr>
            <a:lvl3pPr indent="-314325" lvl="2" marL="1371600" algn="l">
              <a:spcBef>
                <a:spcPts val="630"/>
              </a:spcBef>
              <a:spcAft>
                <a:spcPts val="0"/>
              </a:spcAft>
              <a:buSzPts val="1350"/>
              <a:buChar char="4"/>
              <a:defRPr/>
            </a:lvl3pPr>
            <a:lvl4pPr indent="-342900" lvl="3" marL="1828800" algn="l">
              <a:spcBef>
                <a:spcPts val="630"/>
              </a:spcBef>
              <a:spcAft>
                <a:spcPts val="0"/>
              </a:spcAft>
              <a:buSzPts val="1800"/>
              <a:buChar char="–"/>
              <a:defRPr/>
            </a:lvl4pPr>
            <a:lvl5pPr indent="-314325" lvl="4" marL="2286000" algn="l">
              <a:spcBef>
                <a:spcPts val="630"/>
              </a:spcBef>
              <a:spcAft>
                <a:spcPts val="0"/>
              </a:spcAft>
              <a:buSzPts val="1350"/>
              <a:buChar char="»"/>
              <a:defRPr/>
            </a:lvl5pPr>
            <a:lvl6pPr indent="-314325" lvl="5" marL="2743200" algn="l">
              <a:spcBef>
                <a:spcPts val="630"/>
              </a:spcBef>
              <a:spcAft>
                <a:spcPts val="0"/>
              </a:spcAft>
              <a:buSzPts val="1350"/>
              <a:buChar char="»"/>
              <a:defRPr/>
            </a:lvl6pPr>
            <a:lvl7pPr indent="-314325" lvl="6" marL="3200400" algn="l">
              <a:spcBef>
                <a:spcPts val="630"/>
              </a:spcBef>
              <a:spcAft>
                <a:spcPts val="0"/>
              </a:spcAft>
              <a:buSzPts val="1350"/>
              <a:buChar char="»"/>
              <a:defRPr/>
            </a:lvl7pPr>
            <a:lvl8pPr indent="-314325" lvl="7" marL="3657600" algn="l">
              <a:spcBef>
                <a:spcPts val="630"/>
              </a:spcBef>
              <a:spcAft>
                <a:spcPts val="0"/>
              </a:spcAft>
              <a:buSzPts val="1350"/>
              <a:buChar char="»"/>
              <a:defRPr/>
            </a:lvl8pPr>
            <a:lvl9pPr indent="-314325" lvl="8" marL="4114800" algn="l">
              <a:spcBef>
                <a:spcPts val="630"/>
              </a:spcBef>
              <a:spcAft>
                <a:spcPts val="0"/>
              </a:spcAft>
              <a:buSzPts val="1350"/>
              <a:buChar char="»"/>
              <a:defRPr/>
            </a:lvl9pPr>
          </a:lstStyle>
          <a:p/>
        </p:txBody>
      </p:sp>
      <p:sp>
        <p:nvSpPr>
          <p:cNvPr id="47" name="Google Shape;47;p114"/>
          <p:cNvSpPr txBox="1"/>
          <p:nvPr>
            <p:ph idx="12" type="sldNum"/>
          </p:nvPr>
        </p:nvSpPr>
        <p:spPr>
          <a:xfrm>
            <a:off x="6553200" y="64008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8" name="Shape 48"/>
        <p:cNvGrpSpPr/>
        <p:nvPr/>
      </p:nvGrpSpPr>
      <p:grpSpPr>
        <a:xfrm>
          <a:off x="0" y="0"/>
          <a:ext cx="0" cy="0"/>
          <a:chOff x="0" y="0"/>
          <a:chExt cx="0" cy="0"/>
        </a:xfrm>
      </p:grpSpPr>
      <p:sp>
        <p:nvSpPr>
          <p:cNvPr id="49" name="Google Shape;49;p115"/>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 name="Google Shape;50;p115"/>
          <p:cNvSpPr txBox="1"/>
          <p:nvPr>
            <p:ph idx="1" type="body"/>
          </p:nvPr>
        </p:nvSpPr>
        <p:spPr>
          <a:xfrm rot="5400000">
            <a:off x="2193131" y="-284957"/>
            <a:ext cx="4903787" cy="7661275"/>
          </a:xfrm>
          <a:prstGeom prst="rect">
            <a:avLst/>
          </a:prstGeom>
          <a:noFill/>
          <a:ln>
            <a:noFill/>
          </a:ln>
        </p:spPr>
        <p:txBody>
          <a:bodyPr anchorCtr="0" anchor="t" bIns="45700" lIns="91425" spcFirstLastPara="1" rIns="91425" wrap="square" tIns="45700">
            <a:noAutofit/>
          </a:bodyPr>
          <a:lstStyle>
            <a:lvl1pPr indent="-331470" lvl="0" marL="457200" algn="l">
              <a:spcBef>
                <a:spcPts val="630"/>
              </a:spcBef>
              <a:spcAft>
                <a:spcPts val="0"/>
              </a:spcAft>
              <a:buSzPts val="1620"/>
              <a:buChar char="●"/>
              <a:defRPr/>
            </a:lvl1pPr>
            <a:lvl2pPr indent="-320040" lvl="1" marL="914400" algn="l">
              <a:spcBef>
                <a:spcPts val="630"/>
              </a:spcBef>
              <a:spcAft>
                <a:spcPts val="0"/>
              </a:spcAft>
              <a:buSzPts val="1440"/>
              <a:buChar char="●"/>
              <a:defRPr/>
            </a:lvl2pPr>
            <a:lvl3pPr indent="-314325" lvl="2" marL="1371600" algn="l">
              <a:spcBef>
                <a:spcPts val="630"/>
              </a:spcBef>
              <a:spcAft>
                <a:spcPts val="0"/>
              </a:spcAft>
              <a:buSzPts val="1350"/>
              <a:buChar char="4"/>
              <a:defRPr/>
            </a:lvl3pPr>
            <a:lvl4pPr indent="-342900" lvl="3" marL="1828800" algn="l">
              <a:spcBef>
                <a:spcPts val="630"/>
              </a:spcBef>
              <a:spcAft>
                <a:spcPts val="0"/>
              </a:spcAft>
              <a:buSzPts val="1800"/>
              <a:buChar char="–"/>
              <a:defRPr/>
            </a:lvl4pPr>
            <a:lvl5pPr indent="-314325" lvl="4" marL="2286000" algn="l">
              <a:spcBef>
                <a:spcPts val="630"/>
              </a:spcBef>
              <a:spcAft>
                <a:spcPts val="0"/>
              </a:spcAft>
              <a:buSzPts val="1350"/>
              <a:buChar char="»"/>
              <a:defRPr/>
            </a:lvl5pPr>
            <a:lvl6pPr indent="-314325" lvl="5" marL="2743200" algn="l">
              <a:spcBef>
                <a:spcPts val="630"/>
              </a:spcBef>
              <a:spcAft>
                <a:spcPts val="0"/>
              </a:spcAft>
              <a:buSzPts val="1350"/>
              <a:buChar char="»"/>
              <a:defRPr/>
            </a:lvl6pPr>
            <a:lvl7pPr indent="-314325" lvl="6" marL="3200400" algn="l">
              <a:spcBef>
                <a:spcPts val="630"/>
              </a:spcBef>
              <a:spcAft>
                <a:spcPts val="0"/>
              </a:spcAft>
              <a:buSzPts val="1350"/>
              <a:buChar char="»"/>
              <a:defRPr/>
            </a:lvl7pPr>
            <a:lvl8pPr indent="-314325" lvl="7" marL="3657600" algn="l">
              <a:spcBef>
                <a:spcPts val="630"/>
              </a:spcBef>
              <a:spcAft>
                <a:spcPts val="0"/>
              </a:spcAft>
              <a:buSzPts val="1350"/>
              <a:buChar char="»"/>
              <a:defRPr/>
            </a:lvl8pPr>
            <a:lvl9pPr indent="-314325" lvl="8" marL="4114800" algn="l">
              <a:spcBef>
                <a:spcPts val="630"/>
              </a:spcBef>
              <a:spcAft>
                <a:spcPts val="0"/>
              </a:spcAft>
              <a:buSzPts val="1350"/>
              <a:buChar char="»"/>
              <a:defRPr/>
            </a:lvl9pPr>
          </a:lstStyle>
          <a:p/>
        </p:txBody>
      </p:sp>
      <p:sp>
        <p:nvSpPr>
          <p:cNvPr id="51" name="Google Shape;51;p115"/>
          <p:cNvSpPr txBox="1"/>
          <p:nvPr>
            <p:ph idx="12" type="sldNum"/>
          </p:nvPr>
        </p:nvSpPr>
        <p:spPr>
          <a:xfrm>
            <a:off x="6553200" y="64008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 name="Shape 52"/>
        <p:cNvGrpSpPr/>
        <p:nvPr/>
      </p:nvGrpSpPr>
      <p:grpSpPr>
        <a:xfrm>
          <a:off x="0" y="0"/>
          <a:ext cx="0" cy="0"/>
          <a:chOff x="0" y="0"/>
          <a:chExt cx="0" cy="0"/>
        </a:xfrm>
      </p:grpSpPr>
      <p:sp>
        <p:nvSpPr>
          <p:cNvPr id="53" name="Google Shape;53;p11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 name="Google Shape;54;p116"/>
          <p:cNvSpPr/>
          <p:nvPr>
            <p:ph idx="2" type="pic"/>
          </p:nvPr>
        </p:nvSpPr>
        <p:spPr>
          <a:xfrm>
            <a:off x="1792288" y="612775"/>
            <a:ext cx="5486400" cy="4114800"/>
          </a:xfrm>
          <a:prstGeom prst="rect">
            <a:avLst/>
          </a:prstGeom>
          <a:noFill/>
          <a:ln>
            <a:noFill/>
          </a:ln>
        </p:spPr>
      </p:sp>
      <p:sp>
        <p:nvSpPr>
          <p:cNvPr id="55" name="Google Shape;55;p11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490"/>
              </a:spcBef>
              <a:spcAft>
                <a:spcPts val="0"/>
              </a:spcAft>
              <a:buSzPts val="1260"/>
              <a:buNone/>
              <a:defRPr sz="1400"/>
            </a:lvl1pPr>
            <a:lvl2pPr indent="-228600" lvl="1" marL="914400" algn="l">
              <a:spcBef>
                <a:spcPts val="420"/>
              </a:spcBef>
              <a:spcAft>
                <a:spcPts val="0"/>
              </a:spcAft>
              <a:buSzPts val="960"/>
              <a:buNone/>
              <a:defRPr sz="1200"/>
            </a:lvl2pPr>
            <a:lvl3pPr indent="-228600" lvl="2" marL="1371600" algn="l">
              <a:spcBef>
                <a:spcPts val="350"/>
              </a:spcBef>
              <a:spcAft>
                <a:spcPts val="0"/>
              </a:spcAft>
              <a:buSzPts val="750"/>
              <a:buNone/>
              <a:defRPr sz="1000"/>
            </a:lvl3pPr>
            <a:lvl4pPr indent="-228600" lvl="3" marL="1828800" algn="l">
              <a:spcBef>
                <a:spcPts val="315"/>
              </a:spcBef>
              <a:spcAft>
                <a:spcPts val="0"/>
              </a:spcAft>
              <a:buSzPts val="900"/>
              <a:buNone/>
              <a:defRPr sz="900"/>
            </a:lvl4pPr>
            <a:lvl5pPr indent="-228600" lvl="4" marL="2286000" algn="l">
              <a:spcBef>
                <a:spcPts val="315"/>
              </a:spcBef>
              <a:spcAft>
                <a:spcPts val="0"/>
              </a:spcAft>
              <a:buSzPts val="675"/>
              <a:buFont typeface="Helvetica Neue"/>
              <a:buNone/>
              <a:defRPr sz="900"/>
            </a:lvl5pPr>
            <a:lvl6pPr indent="-228600" lvl="5" marL="2743200" algn="l">
              <a:spcBef>
                <a:spcPts val="315"/>
              </a:spcBef>
              <a:spcAft>
                <a:spcPts val="0"/>
              </a:spcAft>
              <a:buSzPts val="675"/>
              <a:buFont typeface="Helvetica Neue"/>
              <a:buNone/>
              <a:defRPr sz="900"/>
            </a:lvl6pPr>
            <a:lvl7pPr indent="-228600" lvl="6" marL="3200400" algn="l">
              <a:spcBef>
                <a:spcPts val="315"/>
              </a:spcBef>
              <a:spcAft>
                <a:spcPts val="0"/>
              </a:spcAft>
              <a:buSzPts val="675"/>
              <a:buFont typeface="Helvetica Neue"/>
              <a:buNone/>
              <a:defRPr sz="900"/>
            </a:lvl7pPr>
            <a:lvl8pPr indent="-228600" lvl="7" marL="3657600" algn="l">
              <a:spcBef>
                <a:spcPts val="315"/>
              </a:spcBef>
              <a:spcAft>
                <a:spcPts val="0"/>
              </a:spcAft>
              <a:buSzPts val="675"/>
              <a:buFont typeface="Helvetica Neue"/>
              <a:buNone/>
              <a:defRPr sz="900"/>
            </a:lvl8pPr>
            <a:lvl9pPr indent="-228600" lvl="8" marL="4114800" algn="l">
              <a:spcBef>
                <a:spcPts val="315"/>
              </a:spcBef>
              <a:spcAft>
                <a:spcPts val="0"/>
              </a:spcAft>
              <a:buSzPts val="675"/>
              <a:buFont typeface="Helvetica Neue"/>
              <a:buNone/>
              <a:defRPr sz="900"/>
            </a:lvl9pPr>
          </a:lstStyle>
          <a:p/>
        </p:txBody>
      </p:sp>
      <p:sp>
        <p:nvSpPr>
          <p:cNvPr id="56" name="Google Shape;56;p116"/>
          <p:cNvSpPr txBox="1"/>
          <p:nvPr>
            <p:ph idx="12" type="sldNum"/>
          </p:nvPr>
        </p:nvSpPr>
        <p:spPr>
          <a:xfrm>
            <a:off x="6553200" y="64008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7" name="Shape 57"/>
        <p:cNvGrpSpPr/>
        <p:nvPr/>
      </p:nvGrpSpPr>
      <p:grpSpPr>
        <a:xfrm>
          <a:off x="0" y="0"/>
          <a:ext cx="0" cy="0"/>
          <a:chOff x="0" y="0"/>
          <a:chExt cx="0" cy="0"/>
        </a:xfrm>
      </p:grpSpPr>
      <p:sp>
        <p:nvSpPr>
          <p:cNvPr id="58" name="Google Shape;58;p11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 name="Google Shape;59;p11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11480" lvl="0" marL="457200" algn="l">
              <a:spcBef>
                <a:spcPts val="1120"/>
              </a:spcBef>
              <a:spcAft>
                <a:spcPts val="0"/>
              </a:spcAft>
              <a:buSzPts val="2880"/>
              <a:buChar char="●"/>
              <a:defRPr sz="3200"/>
            </a:lvl1pPr>
            <a:lvl2pPr indent="-370840" lvl="1" marL="914400" algn="l">
              <a:spcBef>
                <a:spcPts val="980"/>
              </a:spcBef>
              <a:spcAft>
                <a:spcPts val="0"/>
              </a:spcAft>
              <a:buSzPts val="2240"/>
              <a:buChar char="●"/>
              <a:defRPr sz="2800"/>
            </a:lvl2pPr>
            <a:lvl3pPr indent="-342900" lvl="2" marL="1371600" algn="l">
              <a:spcBef>
                <a:spcPts val="840"/>
              </a:spcBef>
              <a:spcAft>
                <a:spcPts val="0"/>
              </a:spcAft>
              <a:buSzPts val="1800"/>
              <a:buChar char="4"/>
              <a:defRPr sz="2400"/>
            </a:lvl3pPr>
            <a:lvl4pPr indent="-355600" lvl="3" marL="1828800" algn="l">
              <a:spcBef>
                <a:spcPts val="700"/>
              </a:spcBef>
              <a:spcAft>
                <a:spcPts val="0"/>
              </a:spcAft>
              <a:buSzPts val="2000"/>
              <a:buChar char="–"/>
              <a:defRPr sz="2000"/>
            </a:lvl4pPr>
            <a:lvl5pPr indent="-323850" lvl="4" marL="2286000" algn="l">
              <a:spcBef>
                <a:spcPts val="700"/>
              </a:spcBef>
              <a:spcAft>
                <a:spcPts val="0"/>
              </a:spcAft>
              <a:buSzPts val="1500"/>
              <a:buFont typeface="Helvetica Neue"/>
              <a:buChar char="»"/>
              <a:defRPr sz="2000"/>
            </a:lvl5pPr>
            <a:lvl6pPr indent="-323850" lvl="5" marL="2743200" algn="l">
              <a:spcBef>
                <a:spcPts val="700"/>
              </a:spcBef>
              <a:spcAft>
                <a:spcPts val="0"/>
              </a:spcAft>
              <a:buSzPts val="1500"/>
              <a:buFont typeface="Helvetica Neue"/>
              <a:buChar char="»"/>
              <a:defRPr sz="2000"/>
            </a:lvl6pPr>
            <a:lvl7pPr indent="-323850" lvl="6" marL="3200400" algn="l">
              <a:spcBef>
                <a:spcPts val="700"/>
              </a:spcBef>
              <a:spcAft>
                <a:spcPts val="0"/>
              </a:spcAft>
              <a:buSzPts val="1500"/>
              <a:buFont typeface="Helvetica Neue"/>
              <a:buChar char="»"/>
              <a:defRPr sz="2000"/>
            </a:lvl7pPr>
            <a:lvl8pPr indent="-323850" lvl="7" marL="3657600" algn="l">
              <a:spcBef>
                <a:spcPts val="700"/>
              </a:spcBef>
              <a:spcAft>
                <a:spcPts val="0"/>
              </a:spcAft>
              <a:buSzPts val="1500"/>
              <a:buFont typeface="Helvetica Neue"/>
              <a:buChar char="»"/>
              <a:defRPr sz="2000"/>
            </a:lvl8pPr>
            <a:lvl9pPr indent="-323850" lvl="8" marL="4114800" algn="l">
              <a:spcBef>
                <a:spcPts val="700"/>
              </a:spcBef>
              <a:spcAft>
                <a:spcPts val="0"/>
              </a:spcAft>
              <a:buSzPts val="1500"/>
              <a:buFont typeface="Helvetica Neue"/>
              <a:buChar char="»"/>
              <a:defRPr sz="2000"/>
            </a:lvl9pPr>
          </a:lstStyle>
          <a:p/>
        </p:txBody>
      </p:sp>
      <p:sp>
        <p:nvSpPr>
          <p:cNvPr id="60" name="Google Shape;60;p11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490"/>
              </a:spcBef>
              <a:spcAft>
                <a:spcPts val="0"/>
              </a:spcAft>
              <a:buSzPts val="1260"/>
              <a:buNone/>
              <a:defRPr sz="1400"/>
            </a:lvl1pPr>
            <a:lvl2pPr indent="-228600" lvl="1" marL="914400" algn="l">
              <a:spcBef>
                <a:spcPts val="420"/>
              </a:spcBef>
              <a:spcAft>
                <a:spcPts val="0"/>
              </a:spcAft>
              <a:buSzPts val="960"/>
              <a:buNone/>
              <a:defRPr sz="1200"/>
            </a:lvl2pPr>
            <a:lvl3pPr indent="-228600" lvl="2" marL="1371600" algn="l">
              <a:spcBef>
                <a:spcPts val="350"/>
              </a:spcBef>
              <a:spcAft>
                <a:spcPts val="0"/>
              </a:spcAft>
              <a:buSzPts val="750"/>
              <a:buNone/>
              <a:defRPr sz="1000"/>
            </a:lvl3pPr>
            <a:lvl4pPr indent="-228600" lvl="3" marL="1828800" algn="l">
              <a:spcBef>
                <a:spcPts val="315"/>
              </a:spcBef>
              <a:spcAft>
                <a:spcPts val="0"/>
              </a:spcAft>
              <a:buSzPts val="900"/>
              <a:buNone/>
              <a:defRPr sz="900"/>
            </a:lvl4pPr>
            <a:lvl5pPr indent="-228600" lvl="4" marL="2286000" algn="l">
              <a:spcBef>
                <a:spcPts val="315"/>
              </a:spcBef>
              <a:spcAft>
                <a:spcPts val="0"/>
              </a:spcAft>
              <a:buSzPts val="675"/>
              <a:buFont typeface="Helvetica Neue"/>
              <a:buNone/>
              <a:defRPr sz="900"/>
            </a:lvl5pPr>
            <a:lvl6pPr indent="-228600" lvl="5" marL="2743200" algn="l">
              <a:spcBef>
                <a:spcPts val="315"/>
              </a:spcBef>
              <a:spcAft>
                <a:spcPts val="0"/>
              </a:spcAft>
              <a:buSzPts val="675"/>
              <a:buFont typeface="Helvetica Neue"/>
              <a:buNone/>
              <a:defRPr sz="900"/>
            </a:lvl6pPr>
            <a:lvl7pPr indent="-228600" lvl="6" marL="3200400" algn="l">
              <a:spcBef>
                <a:spcPts val="315"/>
              </a:spcBef>
              <a:spcAft>
                <a:spcPts val="0"/>
              </a:spcAft>
              <a:buSzPts val="675"/>
              <a:buFont typeface="Helvetica Neue"/>
              <a:buNone/>
              <a:defRPr sz="900"/>
            </a:lvl7pPr>
            <a:lvl8pPr indent="-228600" lvl="7" marL="3657600" algn="l">
              <a:spcBef>
                <a:spcPts val="315"/>
              </a:spcBef>
              <a:spcAft>
                <a:spcPts val="0"/>
              </a:spcAft>
              <a:buSzPts val="675"/>
              <a:buFont typeface="Helvetica Neue"/>
              <a:buNone/>
              <a:defRPr sz="900"/>
            </a:lvl8pPr>
            <a:lvl9pPr indent="-228600" lvl="8" marL="4114800" algn="l">
              <a:spcBef>
                <a:spcPts val="315"/>
              </a:spcBef>
              <a:spcAft>
                <a:spcPts val="0"/>
              </a:spcAft>
              <a:buSzPts val="675"/>
              <a:buFont typeface="Helvetica Neue"/>
              <a:buNone/>
              <a:defRPr sz="900"/>
            </a:lvl9pPr>
          </a:lstStyle>
          <a:p/>
        </p:txBody>
      </p:sp>
      <p:sp>
        <p:nvSpPr>
          <p:cNvPr id="61" name="Google Shape;61;p117"/>
          <p:cNvSpPr txBox="1"/>
          <p:nvPr>
            <p:ph idx="12" type="sldNum"/>
          </p:nvPr>
        </p:nvSpPr>
        <p:spPr>
          <a:xfrm>
            <a:off x="6553200" y="64008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lt2"/>
              </a:buClr>
              <a:buSzPts val="1400"/>
              <a:buFont typeface="Times New Roman"/>
              <a:buNone/>
              <a:defRPr b="0" i="0" sz="1400" u="none">
                <a:solidFill>
                  <a:schemeClr val="lt2"/>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oleObject" Target="../embeddings/oleObject1.bin"/><Relationship Id="rId2" Type="http://schemas.openxmlformats.org/officeDocument/2006/relationships/oleObject" Target="../embeddings/oleObject1.bin"/><Relationship Id="rId3" Type="http://schemas.openxmlformats.org/officeDocument/2006/relationships/hyperlink" Target="http://www.db-book.com/" TargetMode="External"/><Relationship Id="rId4" Type="http://schemas.openxmlformats.org/officeDocument/2006/relationships/image" Target="../media/image1.jpg"/><Relationship Id="rId5" Type="http://schemas.openxmlformats.org/officeDocument/2006/relationships/slideLayout" Target="../slideLayouts/slideLayout1.xml"/><Relationship Id="rId6" Type="http://schemas.openxmlformats.org/officeDocument/2006/relationships/theme" Target="../theme/theme3.xml"/><Relationship Id="rId7" Type="http://schemas.openxmlformats.org/officeDocument/2006/relationships/vmlDrawing" Target="../drawings/vmlDrawing1.v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image" Target="../media/image2.jpg"/><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 name="Shape 9"/>
        <p:cNvGrpSpPr/>
        <p:nvPr/>
      </p:nvGrpSpPr>
      <p:grpSpPr>
        <a:xfrm>
          <a:off x="0" y="0"/>
          <a:ext cx="0" cy="0"/>
          <a:chOff x="0" y="0"/>
          <a:chExt cx="0" cy="0"/>
        </a:xfrm>
      </p:grpSpPr>
      <p:graphicFrame>
        <p:nvGraphicFramePr>
          <p:cNvPr id="10" name="Google Shape;10;p107"/>
          <p:cNvGraphicFramePr/>
          <p:nvPr/>
        </p:nvGraphicFramePr>
        <p:xfrm>
          <a:off x="1524000" y="1397000"/>
          <a:ext cx="6096000" cy="4064000"/>
        </p:xfrm>
        <a:graphic>
          <a:graphicData uri="http://schemas.openxmlformats.org/presentationml/2006/ole">
            <mc:AlternateContent>
              <mc:Choice Requires="v">
                <p:oleObj r:id="rId1" imgH="4064000" imgW="6096000" progId="MS_ClipArt_Gallery.2" spid="_x0000_s1">
                  <p:embed/>
                </p:oleObj>
              </mc:Choice>
              <mc:Fallback>
                <p:oleObj r:id="rId2" imgH="4064000" imgW="6096000" progId="MS_ClipArt_Gallery.2">
                  <p:embed/>
                </p:oleObj>
              </mc:Fallback>
            </mc:AlternateContent>
          </a:graphicData>
        </a:graphic>
      </p:graphicFrame>
      <p:sp>
        <p:nvSpPr>
          <p:cNvPr id="11" name="Google Shape;11;p107"/>
          <p:cNvSpPr txBox="1"/>
          <p:nvPr/>
        </p:nvSpPr>
        <p:spPr>
          <a:xfrm>
            <a:off x="2674937" y="5726112"/>
            <a:ext cx="3694112" cy="7937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3300"/>
              </a:buClr>
              <a:buSzPts val="1600"/>
              <a:buFont typeface="Helvetica Neue"/>
              <a:buNone/>
            </a:pPr>
            <a:r>
              <a:rPr b="1" i="0" lang="en-US" sz="1600" u="none" cap="none" strike="noStrike">
                <a:solidFill>
                  <a:srgbClr val="CC3300"/>
                </a:solidFill>
                <a:latin typeface="Helvetica Neue"/>
                <a:ea typeface="Helvetica Neue"/>
                <a:cs typeface="Helvetica Neue"/>
                <a:sym typeface="Helvetica Neue"/>
              </a:rPr>
              <a:t>Database System Concepts, 6</a:t>
            </a:r>
            <a:r>
              <a:rPr b="1" baseline="30000" i="0" lang="en-US" sz="1600" u="none" cap="none" strike="noStrike">
                <a:solidFill>
                  <a:srgbClr val="CC3300"/>
                </a:solidFill>
                <a:latin typeface="Helvetica Neue"/>
                <a:ea typeface="Helvetica Neue"/>
                <a:cs typeface="Helvetica Neue"/>
                <a:sym typeface="Helvetica Neue"/>
              </a:rPr>
              <a:t>th</a:t>
            </a:r>
            <a:r>
              <a:rPr b="1" i="0" lang="en-US" sz="1600" u="none" cap="none" strike="noStrike">
                <a:solidFill>
                  <a:srgbClr val="CC3300"/>
                </a:solidFill>
                <a:latin typeface="Helvetica Neue"/>
                <a:ea typeface="Helvetica Neue"/>
                <a:cs typeface="Helvetica Neue"/>
                <a:sym typeface="Helvetica Neue"/>
              </a:rPr>
              <a:t> Ed</a:t>
            </a:r>
            <a:r>
              <a:rPr b="0" i="0" lang="en-US" sz="1600" u="none" cap="none" strike="noStrike">
                <a:solidFill>
                  <a:srgbClr val="CC3300"/>
                </a:solidFill>
                <a:latin typeface="Helvetica Neue"/>
                <a:ea typeface="Helvetica Neue"/>
                <a:cs typeface="Helvetica Neue"/>
                <a:sym typeface="Helvetica Neue"/>
              </a:rPr>
              <a:t>.</a:t>
            </a:r>
            <a:endParaRPr/>
          </a:p>
          <a:p>
            <a:pPr indent="0" lvl="0" marL="0" marR="0" rtl="0" algn="ctr">
              <a:lnSpc>
                <a:spcPct val="100000"/>
              </a:lnSpc>
              <a:spcBef>
                <a:spcPts val="600"/>
              </a:spcBef>
              <a:spcAft>
                <a:spcPts val="0"/>
              </a:spcAft>
              <a:buClr>
                <a:srgbClr val="CC3300"/>
              </a:buClr>
              <a:buSzPts val="1200"/>
              <a:buFont typeface="Helvetica Neue"/>
              <a:buNone/>
            </a:pPr>
            <a:r>
              <a:rPr b="1" i="0" lang="en-US" sz="1200" u="none" cap="none" strike="noStrike">
                <a:solidFill>
                  <a:srgbClr val="CC3300"/>
                </a:solidFill>
                <a:latin typeface="Helvetica Neue"/>
                <a:ea typeface="Helvetica Neue"/>
                <a:cs typeface="Helvetica Neue"/>
                <a:sym typeface="Helvetica Neue"/>
              </a:rPr>
              <a:t>©Silberschatz, Korth and Sudarshan</a:t>
            </a:r>
            <a:br>
              <a:rPr b="1" i="0" lang="en-US" sz="1200" u="none" cap="none" strike="noStrike">
                <a:solidFill>
                  <a:srgbClr val="CC3300"/>
                </a:solidFill>
                <a:latin typeface="Helvetica Neue"/>
                <a:ea typeface="Helvetica Neue"/>
                <a:cs typeface="Helvetica Neue"/>
                <a:sym typeface="Helvetica Neue"/>
              </a:rPr>
            </a:br>
            <a:r>
              <a:rPr b="1" i="0" lang="en-US" sz="1200" u="none" cap="none" strike="noStrike">
                <a:solidFill>
                  <a:srgbClr val="CC3300"/>
                </a:solidFill>
                <a:latin typeface="Helvetica Neue"/>
                <a:ea typeface="Helvetica Neue"/>
                <a:cs typeface="Helvetica Neue"/>
                <a:sym typeface="Helvetica Neue"/>
              </a:rPr>
              <a:t>See </a:t>
            </a:r>
            <a:r>
              <a:rPr b="1" i="0" lang="en-US" sz="1200" u="sng" cap="none" strike="noStrike">
                <a:solidFill>
                  <a:srgbClr val="CC3300"/>
                </a:solidFill>
                <a:latin typeface="Helvetica Neue"/>
                <a:ea typeface="Helvetica Neue"/>
                <a:cs typeface="Helvetica Neue"/>
                <a:sym typeface="Helvetica Neue"/>
                <a:hlinkClick r:id="rId3">
                  <a:extLst>
                    <a:ext uri="{A12FA001-AC4F-418D-AE19-62706E023703}">
                      <ahyp:hlinkClr val="tx"/>
                    </a:ext>
                  </a:extLst>
                </a:hlinkClick>
              </a:rPr>
              <a:t>www.db-book.com</a:t>
            </a:r>
            <a:r>
              <a:rPr b="1" i="0" lang="en-US" sz="1200" u="none" cap="none" strike="noStrike">
                <a:solidFill>
                  <a:srgbClr val="CC3300"/>
                </a:solidFill>
                <a:latin typeface="Helvetica Neue"/>
                <a:ea typeface="Helvetica Neue"/>
                <a:cs typeface="Helvetica Neue"/>
                <a:sym typeface="Helvetica Neue"/>
              </a:rPr>
              <a:t> for conditions on re-use </a:t>
            </a:r>
            <a:endParaRPr/>
          </a:p>
        </p:txBody>
      </p:sp>
      <p:pic>
        <p:nvPicPr>
          <p:cNvPr descr="Cover-6Ed" id="12" name="Google Shape;12;p107"/>
          <p:cNvPicPr preferRelativeResize="0"/>
          <p:nvPr/>
        </p:nvPicPr>
        <p:blipFill rotWithShape="1">
          <a:blip r:embed="rId4">
            <a:alphaModFix/>
          </a:blip>
          <a:srcRect b="0" l="0" r="0" t="0"/>
          <a:stretch/>
        </p:blipFill>
        <p:spPr>
          <a:xfrm>
            <a:off x="0" y="0"/>
            <a:ext cx="1392237" cy="1700212"/>
          </a:xfrm>
          <a:prstGeom prst="rect">
            <a:avLst/>
          </a:prstGeom>
          <a:noFill/>
          <a:ln>
            <a:noFill/>
          </a:ln>
        </p:spPr>
      </p:pic>
      <p:sp>
        <p:nvSpPr>
          <p:cNvPr id="13" name="Google Shape;13;p107"/>
          <p:cNvSpPr txBox="1"/>
          <p:nvPr>
            <p:ph idx="1" type="body"/>
          </p:nvPr>
        </p:nvSpPr>
        <p:spPr>
          <a:xfrm>
            <a:off x="814387" y="1093787"/>
            <a:ext cx="7661275" cy="4903787"/>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1120"/>
              </a:spcBef>
              <a:spcAft>
                <a:spcPts val="0"/>
              </a:spcAft>
              <a:buClr>
                <a:schemeClr val="dk2"/>
              </a:buClr>
              <a:buSzPts val="2880"/>
              <a:buFont typeface="Arial"/>
              <a:buChar char="●"/>
              <a:defRPr b="0" i="0" sz="3200" u="none" cap="none" strike="noStrike">
                <a:solidFill>
                  <a:schemeClr val="dk1"/>
                </a:solidFill>
                <a:latin typeface="Helvetica Neue"/>
                <a:ea typeface="Helvetica Neue"/>
                <a:cs typeface="Helvetica Neue"/>
                <a:sym typeface="Helvetica Neue"/>
              </a:defRPr>
            </a:lvl1pPr>
            <a:lvl2pPr indent="-370840" lvl="1" marL="914400" marR="0" rtl="0" algn="l">
              <a:spcBef>
                <a:spcPts val="980"/>
              </a:spcBef>
              <a:spcAft>
                <a:spcPts val="0"/>
              </a:spcAft>
              <a:buClr>
                <a:schemeClr val="folHlink"/>
              </a:buClr>
              <a:buSzPts val="2240"/>
              <a:buFont typeface="Arial"/>
              <a:buChar char="●"/>
              <a:defRPr b="0" i="0" sz="2800" u="none" cap="none" strike="noStrike">
                <a:solidFill>
                  <a:schemeClr val="dk1"/>
                </a:solidFill>
                <a:latin typeface="Helvetica Neue"/>
                <a:ea typeface="Helvetica Neue"/>
                <a:cs typeface="Helvetica Neue"/>
                <a:sym typeface="Helvetica Neue"/>
              </a:defRPr>
            </a:lvl2pPr>
            <a:lvl3pPr indent="-342900" lvl="2" marL="1371600" marR="0" rtl="0" algn="l">
              <a:spcBef>
                <a:spcPts val="840"/>
              </a:spcBef>
              <a:spcAft>
                <a:spcPts val="0"/>
              </a:spcAft>
              <a:buClr>
                <a:srgbClr val="33CC33"/>
              </a:buClr>
              <a:buSzPts val="1800"/>
              <a:buFont typeface="Arimo"/>
              <a:buChar char="4"/>
              <a:defRPr b="0" i="0" sz="2400" u="none" cap="none" strike="noStrike">
                <a:solidFill>
                  <a:schemeClr val="dk1"/>
                </a:solidFill>
                <a:latin typeface="Helvetica Neue"/>
                <a:ea typeface="Helvetica Neue"/>
                <a:cs typeface="Helvetica Neue"/>
                <a:sym typeface="Helvetica Neue"/>
              </a:defRPr>
            </a:lvl3pPr>
            <a:lvl4pPr indent="-355600" lvl="3" marL="1828800" marR="0" rtl="0" algn="l">
              <a:spcBef>
                <a:spcPts val="700"/>
              </a:spcBef>
              <a:spcAft>
                <a:spcPts val="0"/>
              </a:spcAft>
              <a:buClr>
                <a:schemeClr val="hlink"/>
              </a:buClr>
              <a:buSzPts val="2000"/>
              <a:buFont typeface="Times New Roman"/>
              <a:buChar char="–"/>
              <a:defRPr b="0" i="0" sz="2000" u="none" cap="none" strike="noStrike">
                <a:solidFill>
                  <a:schemeClr val="dk1"/>
                </a:solidFill>
                <a:latin typeface="Helvetica Neue"/>
                <a:ea typeface="Helvetica Neue"/>
                <a:cs typeface="Helvetica Neue"/>
                <a:sym typeface="Helvetica Neue"/>
              </a:defRPr>
            </a:lvl4pPr>
            <a:lvl5pPr indent="-323850" lvl="4" marL="2286000" marR="0" rtl="0" algn="l">
              <a:spcBef>
                <a:spcPts val="700"/>
              </a:spcBef>
              <a:spcAft>
                <a:spcPts val="0"/>
              </a:spcAft>
              <a:buClr>
                <a:schemeClr val="dk2"/>
              </a:buClr>
              <a:buSzPts val="1500"/>
              <a:buFont typeface="Helvetica Neue"/>
              <a:buChar char="»"/>
              <a:defRPr b="0" i="0" sz="2000" u="none" cap="none" strike="noStrike">
                <a:solidFill>
                  <a:schemeClr val="dk1"/>
                </a:solidFill>
                <a:latin typeface="Helvetica Neue"/>
                <a:ea typeface="Helvetica Neue"/>
                <a:cs typeface="Helvetica Neue"/>
                <a:sym typeface="Helvetica Neue"/>
              </a:defRPr>
            </a:lvl5pPr>
            <a:lvl6pPr indent="-314325" lvl="5" marL="2743200" marR="0" rtl="0" algn="l">
              <a:spcBef>
                <a:spcPts val="630"/>
              </a:spcBef>
              <a:spcAft>
                <a:spcPts val="0"/>
              </a:spcAft>
              <a:buClr>
                <a:schemeClr val="dk2"/>
              </a:buClr>
              <a:buSzPts val="1350"/>
              <a:buFont typeface="Helvetica Neue"/>
              <a:buChar char="»"/>
              <a:defRPr b="0" i="0" sz="1800" u="none" cap="none" strike="noStrike">
                <a:solidFill>
                  <a:schemeClr val="dk1"/>
                </a:solidFill>
                <a:latin typeface="Helvetica Neue"/>
                <a:ea typeface="Helvetica Neue"/>
                <a:cs typeface="Helvetica Neue"/>
                <a:sym typeface="Helvetica Neue"/>
              </a:defRPr>
            </a:lvl6pPr>
            <a:lvl7pPr indent="-314325" lvl="6" marL="3200400" marR="0" rtl="0" algn="l">
              <a:spcBef>
                <a:spcPts val="630"/>
              </a:spcBef>
              <a:spcAft>
                <a:spcPts val="0"/>
              </a:spcAft>
              <a:buClr>
                <a:schemeClr val="dk2"/>
              </a:buClr>
              <a:buSzPts val="1350"/>
              <a:buFont typeface="Helvetica Neue"/>
              <a:buChar char="»"/>
              <a:defRPr b="0" i="0" sz="1800" u="none" cap="none" strike="noStrike">
                <a:solidFill>
                  <a:schemeClr val="dk1"/>
                </a:solidFill>
                <a:latin typeface="Helvetica Neue"/>
                <a:ea typeface="Helvetica Neue"/>
                <a:cs typeface="Helvetica Neue"/>
                <a:sym typeface="Helvetica Neue"/>
              </a:defRPr>
            </a:lvl7pPr>
            <a:lvl8pPr indent="-314325" lvl="7" marL="3657600" marR="0" rtl="0" algn="l">
              <a:spcBef>
                <a:spcPts val="630"/>
              </a:spcBef>
              <a:spcAft>
                <a:spcPts val="0"/>
              </a:spcAft>
              <a:buClr>
                <a:schemeClr val="dk2"/>
              </a:buClr>
              <a:buSzPts val="1350"/>
              <a:buFont typeface="Helvetica Neue"/>
              <a:buChar char="»"/>
              <a:defRPr b="0" i="0" sz="1800" u="none" cap="none" strike="noStrike">
                <a:solidFill>
                  <a:schemeClr val="dk1"/>
                </a:solidFill>
                <a:latin typeface="Helvetica Neue"/>
                <a:ea typeface="Helvetica Neue"/>
                <a:cs typeface="Helvetica Neue"/>
                <a:sym typeface="Helvetica Neue"/>
              </a:defRPr>
            </a:lvl8pPr>
            <a:lvl9pPr indent="-314325" lvl="8" marL="4114800" marR="0" rtl="0" algn="l">
              <a:spcBef>
                <a:spcPts val="630"/>
              </a:spcBef>
              <a:spcAft>
                <a:spcPts val="0"/>
              </a:spcAft>
              <a:buClr>
                <a:schemeClr val="dk2"/>
              </a:buClr>
              <a:buSzPts val="1350"/>
              <a:buFont typeface="Helvetica Neue"/>
              <a:buChar char="»"/>
              <a:defRPr b="0" i="0" sz="1800" u="none" cap="none" strike="noStrike">
                <a:solidFill>
                  <a:schemeClr val="dk1"/>
                </a:solidFill>
                <a:latin typeface="Helvetica Neue"/>
                <a:ea typeface="Helvetica Neue"/>
                <a:cs typeface="Helvetica Neue"/>
                <a:sym typeface="Helvetica Neue"/>
              </a:defRPr>
            </a:lvl9pPr>
          </a:lstStyle>
          <a:p/>
        </p:txBody>
      </p:sp>
      <p:sp>
        <p:nvSpPr>
          <p:cNvPr id="14" name="Google Shape;14;p107"/>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2"/>
                </a:solidFill>
                <a:latin typeface="Helvetica Neue"/>
                <a:ea typeface="Helvetica Neue"/>
                <a:cs typeface="Helvetica Neue"/>
                <a:sym typeface="Helvetica Neue"/>
              </a:defRPr>
            </a:lvl1pPr>
            <a:lvl2pPr lvl="1" marR="0" rtl="0" algn="ctr">
              <a:spcBef>
                <a:spcPts val="0"/>
              </a:spcBef>
              <a:spcAft>
                <a:spcPts val="0"/>
              </a:spcAft>
              <a:buSzPts val="1400"/>
              <a:buNone/>
              <a:defRPr b="1" i="0" sz="3200" u="none" cap="none" strike="noStrike">
                <a:solidFill>
                  <a:schemeClr val="dk2"/>
                </a:solidFill>
                <a:latin typeface="Helvetica Neue"/>
                <a:ea typeface="Helvetica Neue"/>
                <a:cs typeface="Helvetica Neue"/>
                <a:sym typeface="Helvetica Neue"/>
              </a:defRPr>
            </a:lvl2pPr>
            <a:lvl3pPr lvl="2" marR="0" rtl="0" algn="ctr">
              <a:spcBef>
                <a:spcPts val="0"/>
              </a:spcBef>
              <a:spcAft>
                <a:spcPts val="0"/>
              </a:spcAft>
              <a:buSzPts val="1400"/>
              <a:buNone/>
              <a:defRPr b="1" i="0" sz="3200" u="none" cap="none" strike="noStrike">
                <a:solidFill>
                  <a:schemeClr val="dk2"/>
                </a:solidFill>
                <a:latin typeface="Helvetica Neue"/>
                <a:ea typeface="Helvetica Neue"/>
                <a:cs typeface="Helvetica Neue"/>
                <a:sym typeface="Helvetica Neue"/>
              </a:defRPr>
            </a:lvl3pPr>
            <a:lvl4pPr lvl="3" marR="0" rtl="0" algn="ctr">
              <a:spcBef>
                <a:spcPts val="0"/>
              </a:spcBef>
              <a:spcAft>
                <a:spcPts val="0"/>
              </a:spcAft>
              <a:buSzPts val="1400"/>
              <a:buNone/>
              <a:defRPr b="1" i="0" sz="3200" u="none" cap="none" strike="noStrike">
                <a:solidFill>
                  <a:schemeClr val="dk2"/>
                </a:solidFill>
                <a:latin typeface="Helvetica Neue"/>
                <a:ea typeface="Helvetica Neue"/>
                <a:cs typeface="Helvetica Neue"/>
                <a:sym typeface="Helvetica Neue"/>
              </a:defRPr>
            </a:lvl4pPr>
            <a:lvl5pPr lvl="4" marR="0" rtl="0" algn="ctr">
              <a:spcBef>
                <a:spcPts val="0"/>
              </a:spcBef>
              <a:spcAft>
                <a:spcPts val="0"/>
              </a:spcAft>
              <a:buSzPts val="1400"/>
              <a:buNone/>
              <a:defRPr b="1" i="0" sz="3200" u="none" cap="none" strike="noStrike">
                <a:solidFill>
                  <a:schemeClr val="dk2"/>
                </a:solidFill>
                <a:latin typeface="Helvetica Neue"/>
                <a:ea typeface="Helvetica Neue"/>
                <a:cs typeface="Helvetica Neue"/>
                <a:sym typeface="Helvetica Neue"/>
              </a:defRPr>
            </a:lvl5pPr>
            <a:lvl6pPr lvl="5" marR="0" rtl="0" algn="ctr">
              <a:spcBef>
                <a:spcPts val="0"/>
              </a:spcBef>
              <a:spcAft>
                <a:spcPts val="0"/>
              </a:spcAft>
              <a:buSzPts val="1400"/>
              <a:buNone/>
              <a:defRPr b="1" i="0" sz="3200" u="none" cap="none" strike="noStrike">
                <a:solidFill>
                  <a:schemeClr val="dk2"/>
                </a:solidFill>
                <a:latin typeface="Helvetica Neue"/>
                <a:ea typeface="Helvetica Neue"/>
                <a:cs typeface="Helvetica Neue"/>
                <a:sym typeface="Helvetica Neue"/>
              </a:defRPr>
            </a:lvl6pPr>
            <a:lvl7pPr lvl="6" marR="0" rtl="0" algn="ctr">
              <a:spcBef>
                <a:spcPts val="0"/>
              </a:spcBef>
              <a:spcAft>
                <a:spcPts val="0"/>
              </a:spcAft>
              <a:buSzPts val="1400"/>
              <a:buNone/>
              <a:defRPr b="1" i="0" sz="3200" u="none" cap="none" strike="noStrike">
                <a:solidFill>
                  <a:schemeClr val="dk2"/>
                </a:solidFill>
                <a:latin typeface="Helvetica Neue"/>
                <a:ea typeface="Helvetica Neue"/>
                <a:cs typeface="Helvetica Neue"/>
                <a:sym typeface="Helvetica Neue"/>
              </a:defRPr>
            </a:lvl7pPr>
            <a:lvl8pPr lvl="7" marR="0" rtl="0" algn="ctr">
              <a:spcBef>
                <a:spcPts val="0"/>
              </a:spcBef>
              <a:spcAft>
                <a:spcPts val="0"/>
              </a:spcAft>
              <a:buSzPts val="1400"/>
              <a:buNone/>
              <a:defRPr b="1" i="0" sz="3200" u="none" cap="none" strike="noStrike">
                <a:solidFill>
                  <a:schemeClr val="dk2"/>
                </a:solidFill>
                <a:latin typeface="Helvetica Neue"/>
                <a:ea typeface="Helvetica Neue"/>
                <a:cs typeface="Helvetica Neue"/>
                <a:sym typeface="Helvetica Neue"/>
              </a:defRPr>
            </a:lvl8pPr>
            <a:lvl9pPr lvl="8" marR="0" rtl="0" algn="ctr">
              <a:spcBef>
                <a:spcPts val="0"/>
              </a:spcBef>
              <a:spcAft>
                <a:spcPts val="0"/>
              </a:spcAft>
              <a:buSzPts val="1400"/>
              <a:buNone/>
              <a:defRPr b="1" i="0" sz="3200" u="none" cap="none" strike="noStrike">
                <a:solidFill>
                  <a:schemeClr val="dk2"/>
                </a:solidFill>
                <a:latin typeface="Helvetica Neue"/>
                <a:ea typeface="Helvetica Neue"/>
                <a:cs typeface="Helvetica Neue"/>
                <a:sym typeface="Helvetica Neue"/>
              </a:defRPr>
            </a:lvl9pPr>
          </a:lstStyle>
          <a:p/>
        </p:txBody>
      </p:sp>
      <p:sp>
        <p:nvSpPr>
          <p:cNvPr id="15" name="Google Shape;15;p107"/>
          <p:cNvSpPr txBox="1"/>
          <p:nvPr>
            <p:ph idx="11" type="ftr"/>
          </p:nvPr>
        </p:nvSpPr>
        <p:spPr>
          <a:xfrm>
            <a:off x="2862262" y="5780087"/>
            <a:ext cx="344805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600" u="none" cap="none" strike="noStrike">
                <a:solidFill>
                  <a:schemeClr val="dk1"/>
                </a:solidFill>
                <a:latin typeface="Helvetica Neue"/>
                <a:ea typeface="Helvetica Neue"/>
                <a:cs typeface="Helvetica Neue"/>
                <a:sym typeface="Helvetica Neue"/>
              </a:defRPr>
            </a:lvl1pPr>
            <a:lvl2pPr lvl="1" marR="0" rtl="0" algn="l">
              <a:lnSpc>
                <a:spcPct val="100000"/>
              </a:lnSpc>
              <a:spcBef>
                <a:spcPts val="0"/>
              </a:spcBef>
              <a:spcAft>
                <a:spcPts val="0"/>
              </a:spcAft>
              <a:buSzPts val="1400"/>
              <a:buNone/>
              <a:defRPr b="0" i="0" sz="16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0"/>
              </a:spcBef>
              <a:spcAft>
                <a:spcPts val="0"/>
              </a:spcAft>
              <a:buSzPts val="1400"/>
              <a:buNone/>
              <a:defRPr b="0" i="0" sz="16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0"/>
              </a:spcBef>
              <a:spcAft>
                <a:spcPts val="0"/>
              </a:spcAft>
              <a:buSzPts val="1400"/>
              <a:buNone/>
              <a:defRPr b="0" i="0" sz="16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0"/>
              </a:spcBef>
              <a:spcAft>
                <a:spcPts val="0"/>
              </a:spcAft>
              <a:buSzPts val="1400"/>
              <a:buNone/>
              <a:defRPr b="0" i="0" sz="16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0"/>
              </a:spcBef>
              <a:spcAft>
                <a:spcPts val="0"/>
              </a:spcAft>
              <a:buSzPts val="1400"/>
              <a:buNone/>
              <a:defRPr b="0" i="0" sz="1600" u="none" cap="none" strike="noStrike">
                <a:solidFill>
                  <a:schemeClr val="dk1"/>
                </a:solidFill>
                <a:latin typeface="Helvetica Neue"/>
                <a:ea typeface="Helvetica Neue"/>
                <a:cs typeface="Helvetica Neue"/>
                <a:sym typeface="Helvetica Neue"/>
              </a:defRPr>
            </a:lvl6pPr>
            <a:lvl7pPr lvl="6" marR="0" rtl="0" algn="l">
              <a:lnSpc>
                <a:spcPct val="100000"/>
              </a:lnSpc>
              <a:spcBef>
                <a:spcPts val="0"/>
              </a:spcBef>
              <a:spcAft>
                <a:spcPts val="0"/>
              </a:spcAft>
              <a:buSzPts val="1400"/>
              <a:buNone/>
              <a:defRPr b="0" i="0" sz="1600" u="none" cap="none" strike="noStrike">
                <a:solidFill>
                  <a:schemeClr val="dk1"/>
                </a:solidFill>
                <a:latin typeface="Helvetica Neue"/>
                <a:ea typeface="Helvetica Neue"/>
                <a:cs typeface="Helvetica Neue"/>
                <a:sym typeface="Helvetica Neue"/>
              </a:defRPr>
            </a:lvl7pPr>
            <a:lvl8pPr lvl="7" marR="0" rtl="0" algn="l">
              <a:lnSpc>
                <a:spcPct val="100000"/>
              </a:lnSpc>
              <a:spcBef>
                <a:spcPts val="0"/>
              </a:spcBef>
              <a:spcAft>
                <a:spcPts val="0"/>
              </a:spcAft>
              <a:buSzPts val="1400"/>
              <a:buNone/>
              <a:defRPr b="0" i="0" sz="1600" u="none" cap="none" strike="noStrike">
                <a:solidFill>
                  <a:schemeClr val="dk1"/>
                </a:solidFill>
                <a:latin typeface="Helvetica Neue"/>
                <a:ea typeface="Helvetica Neue"/>
                <a:cs typeface="Helvetica Neue"/>
                <a:sym typeface="Helvetica Neue"/>
              </a:defRPr>
            </a:lvl8pPr>
            <a:lvl9pPr lvl="8" marR="0" rtl="0" algn="l">
              <a:lnSpc>
                <a:spcPct val="100000"/>
              </a:lnSpc>
              <a:spcBef>
                <a:spcPts val="0"/>
              </a:spcBef>
              <a:spcAft>
                <a:spcPts val="0"/>
              </a:spcAft>
              <a:buSzPts val="1400"/>
              <a:buNone/>
              <a:defRPr b="0" i="0" sz="1600" u="none" cap="none" strike="noStrike">
                <a:solidFill>
                  <a:schemeClr val="dk1"/>
                </a:solidFill>
                <a:latin typeface="Helvetica Neue"/>
                <a:ea typeface="Helvetica Neue"/>
                <a:cs typeface="Helvetica Neue"/>
                <a:sym typeface="Helvetica Neue"/>
              </a:defRPr>
            </a:lvl9pPr>
          </a:lstStyle>
          <a:p/>
        </p:txBody>
      </p:sp>
      <p:sp>
        <p:nvSpPr>
          <p:cNvPr id="16" name="Google Shape;16;p107"/>
          <p:cNvSpPr txBox="1"/>
          <p:nvPr>
            <p:ph idx="12" type="sldNum"/>
          </p:nvPr>
        </p:nvSpPr>
        <p:spPr>
          <a:xfrm>
            <a:off x="6596062" y="6218237"/>
            <a:ext cx="1905000"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578963"/>
              </a:buClr>
              <a:buSzPts val="1400"/>
              <a:buFont typeface="Times New Roman"/>
              <a:buNone/>
              <a:defRPr b="0" i="0" sz="1400" u="none" cap="none" strike="noStrike">
                <a:solidFill>
                  <a:srgbClr val="578963"/>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578963"/>
              </a:buClr>
              <a:buSzPts val="1400"/>
              <a:buFont typeface="Times New Roman"/>
              <a:buNone/>
              <a:defRPr b="0" i="0" sz="1400" u="none" cap="none" strike="noStrike">
                <a:solidFill>
                  <a:srgbClr val="578963"/>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578963"/>
              </a:buClr>
              <a:buSzPts val="1400"/>
              <a:buFont typeface="Times New Roman"/>
              <a:buNone/>
              <a:defRPr b="0" i="0" sz="1400" u="none" cap="none" strike="noStrike">
                <a:solidFill>
                  <a:srgbClr val="578963"/>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578963"/>
              </a:buClr>
              <a:buSzPts val="1400"/>
              <a:buFont typeface="Times New Roman"/>
              <a:buNone/>
              <a:defRPr b="0" i="0" sz="1400" u="none" cap="none" strike="noStrike">
                <a:solidFill>
                  <a:srgbClr val="578963"/>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578963"/>
              </a:buClr>
              <a:buSzPts val="1400"/>
              <a:buFont typeface="Times New Roman"/>
              <a:buNone/>
              <a:defRPr b="0" i="0" sz="1400" u="none" cap="none" strike="noStrike">
                <a:solidFill>
                  <a:srgbClr val="578963"/>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578963"/>
              </a:buClr>
              <a:buSzPts val="1400"/>
              <a:buFont typeface="Times New Roman"/>
              <a:buNone/>
              <a:defRPr b="0" i="0" sz="1400" u="none" cap="none" strike="noStrike">
                <a:solidFill>
                  <a:srgbClr val="578963"/>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578963"/>
              </a:buClr>
              <a:buSzPts val="1400"/>
              <a:buFont typeface="Times New Roman"/>
              <a:buNone/>
              <a:defRPr b="0" i="0" sz="1400" u="none" cap="none" strike="noStrike">
                <a:solidFill>
                  <a:srgbClr val="578963"/>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578963"/>
              </a:buClr>
              <a:buSzPts val="1400"/>
              <a:buFont typeface="Times New Roman"/>
              <a:buNone/>
              <a:defRPr b="0" i="0" sz="1400" u="none" cap="none" strike="noStrike">
                <a:solidFill>
                  <a:srgbClr val="578963"/>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578963"/>
              </a:buClr>
              <a:buSzPts val="1400"/>
              <a:buFont typeface="Times New Roman"/>
              <a:buNone/>
              <a:defRPr b="0" i="0" sz="1400" u="none" cap="none" strike="noStrike">
                <a:solidFill>
                  <a:srgbClr val="578963"/>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2" name="Shape 22"/>
        <p:cNvGrpSpPr/>
        <p:nvPr/>
      </p:nvGrpSpPr>
      <p:grpSpPr>
        <a:xfrm>
          <a:off x="0" y="0"/>
          <a:ext cx="0" cy="0"/>
          <a:chOff x="0" y="0"/>
          <a:chExt cx="0" cy="0"/>
        </a:xfrm>
      </p:grpSpPr>
      <p:sp>
        <p:nvSpPr>
          <p:cNvPr id="23" name="Google Shape;23;p109"/>
          <p:cNvSpPr txBox="1"/>
          <p:nvPr>
            <p:ph idx="1" type="body"/>
          </p:nvPr>
        </p:nvSpPr>
        <p:spPr>
          <a:xfrm>
            <a:off x="814387" y="1093787"/>
            <a:ext cx="7661275" cy="4903787"/>
          </a:xfrm>
          <a:prstGeom prst="rect">
            <a:avLst/>
          </a:prstGeom>
          <a:noFill/>
          <a:ln>
            <a:noFill/>
          </a:ln>
        </p:spPr>
        <p:txBody>
          <a:bodyPr anchorCtr="0" anchor="t" bIns="45700" lIns="91425" spcFirstLastPara="1" rIns="91425" wrap="square" tIns="45700">
            <a:noAutofit/>
          </a:bodyPr>
          <a:lstStyle>
            <a:lvl1pPr indent="-411480" lvl="0" marL="457200" marR="0" rtl="0" algn="l">
              <a:spcBef>
                <a:spcPts val="1120"/>
              </a:spcBef>
              <a:spcAft>
                <a:spcPts val="0"/>
              </a:spcAft>
              <a:buClr>
                <a:schemeClr val="dk2"/>
              </a:buClr>
              <a:buSzPts val="2880"/>
              <a:buFont typeface="Arial"/>
              <a:buChar char="●"/>
              <a:defRPr b="0" i="0" sz="3200" u="none" cap="none" strike="noStrike">
                <a:solidFill>
                  <a:schemeClr val="dk1"/>
                </a:solidFill>
                <a:latin typeface="Helvetica Neue"/>
                <a:ea typeface="Helvetica Neue"/>
                <a:cs typeface="Helvetica Neue"/>
                <a:sym typeface="Helvetica Neue"/>
              </a:defRPr>
            </a:lvl1pPr>
            <a:lvl2pPr indent="-370840" lvl="1" marL="914400" marR="0" rtl="0" algn="l">
              <a:spcBef>
                <a:spcPts val="980"/>
              </a:spcBef>
              <a:spcAft>
                <a:spcPts val="0"/>
              </a:spcAft>
              <a:buClr>
                <a:schemeClr val="folHlink"/>
              </a:buClr>
              <a:buSzPts val="2240"/>
              <a:buFont typeface="Arial"/>
              <a:buChar char="●"/>
              <a:defRPr b="0" i="0" sz="2800" u="none" cap="none" strike="noStrike">
                <a:solidFill>
                  <a:schemeClr val="dk1"/>
                </a:solidFill>
                <a:latin typeface="Helvetica Neue"/>
                <a:ea typeface="Helvetica Neue"/>
                <a:cs typeface="Helvetica Neue"/>
                <a:sym typeface="Helvetica Neue"/>
              </a:defRPr>
            </a:lvl2pPr>
            <a:lvl3pPr indent="-342900" lvl="2" marL="1371600" marR="0" rtl="0" algn="l">
              <a:spcBef>
                <a:spcPts val="840"/>
              </a:spcBef>
              <a:spcAft>
                <a:spcPts val="0"/>
              </a:spcAft>
              <a:buClr>
                <a:srgbClr val="33CC33"/>
              </a:buClr>
              <a:buSzPts val="1800"/>
              <a:buFont typeface="Arimo"/>
              <a:buChar char="4"/>
              <a:defRPr b="0" i="0" sz="2400" u="none" cap="none" strike="noStrike">
                <a:solidFill>
                  <a:schemeClr val="dk1"/>
                </a:solidFill>
                <a:latin typeface="Helvetica Neue"/>
                <a:ea typeface="Helvetica Neue"/>
                <a:cs typeface="Helvetica Neue"/>
                <a:sym typeface="Helvetica Neue"/>
              </a:defRPr>
            </a:lvl3pPr>
            <a:lvl4pPr indent="-355600" lvl="3" marL="1828800" marR="0" rtl="0" algn="l">
              <a:spcBef>
                <a:spcPts val="700"/>
              </a:spcBef>
              <a:spcAft>
                <a:spcPts val="0"/>
              </a:spcAft>
              <a:buClr>
                <a:schemeClr val="hlink"/>
              </a:buClr>
              <a:buSzPts val="2000"/>
              <a:buFont typeface="Times New Roman"/>
              <a:buChar char="–"/>
              <a:defRPr b="0" i="0" sz="2000" u="none" cap="none" strike="noStrike">
                <a:solidFill>
                  <a:schemeClr val="dk1"/>
                </a:solidFill>
                <a:latin typeface="Helvetica Neue"/>
                <a:ea typeface="Helvetica Neue"/>
                <a:cs typeface="Helvetica Neue"/>
                <a:sym typeface="Helvetica Neue"/>
              </a:defRPr>
            </a:lvl4pPr>
            <a:lvl5pPr indent="-323850" lvl="4" marL="2286000" marR="0" rtl="0" algn="l">
              <a:spcBef>
                <a:spcPts val="700"/>
              </a:spcBef>
              <a:spcAft>
                <a:spcPts val="0"/>
              </a:spcAft>
              <a:buClr>
                <a:schemeClr val="dk2"/>
              </a:buClr>
              <a:buSzPts val="1500"/>
              <a:buFont typeface="Helvetica Neue"/>
              <a:buChar char="»"/>
              <a:defRPr b="0" i="0" sz="2000" u="none" cap="none" strike="noStrike">
                <a:solidFill>
                  <a:schemeClr val="dk1"/>
                </a:solidFill>
                <a:latin typeface="Helvetica Neue"/>
                <a:ea typeface="Helvetica Neue"/>
                <a:cs typeface="Helvetica Neue"/>
                <a:sym typeface="Helvetica Neue"/>
              </a:defRPr>
            </a:lvl5pPr>
            <a:lvl6pPr indent="-314325" lvl="5" marL="2743200" marR="0" rtl="0" algn="l">
              <a:spcBef>
                <a:spcPts val="630"/>
              </a:spcBef>
              <a:spcAft>
                <a:spcPts val="0"/>
              </a:spcAft>
              <a:buClr>
                <a:schemeClr val="dk2"/>
              </a:buClr>
              <a:buSzPts val="1350"/>
              <a:buFont typeface="Helvetica Neue"/>
              <a:buChar char="»"/>
              <a:defRPr b="0" i="0" sz="1800" u="none" cap="none" strike="noStrike">
                <a:solidFill>
                  <a:schemeClr val="dk1"/>
                </a:solidFill>
                <a:latin typeface="Helvetica Neue"/>
                <a:ea typeface="Helvetica Neue"/>
                <a:cs typeface="Helvetica Neue"/>
                <a:sym typeface="Helvetica Neue"/>
              </a:defRPr>
            </a:lvl6pPr>
            <a:lvl7pPr indent="-314325" lvl="6" marL="3200400" marR="0" rtl="0" algn="l">
              <a:spcBef>
                <a:spcPts val="630"/>
              </a:spcBef>
              <a:spcAft>
                <a:spcPts val="0"/>
              </a:spcAft>
              <a:buClr>
                <a:schemeClr val="dk2"/>
              </a:buClr>
              <a:buSzPts val="1350"/>
              <a:buFont typeface="Helvetica Neue"/>
              <a:buChar char="»"/>
              <a:defRPr b="0" i="0" sz="1800" u="none" cap="none" strike="noStrike">
                <a:solidFill>
                  <a:schemeClr val="dk1"/>
                </a:solidFill>
                <a:latin typeface="Helvetica Neue"/>
                <a:ea typeface="Helvetica Neue"/>
                <a:cs typeface="Helvetica Neue"/>
                <a:sym typeface="Helvetica Neue"/>
              </a:defRPr>
            </a:lvl7pPr>
            <a:lvl8pPr indent="-314325" lvl="7" marL="3657600" marR="0" rtl="0" algn="l">
              <a:spcBef>
                <a:spcPts val="630"/>
              </a:spcBef>
              <a:spcAft>
                <a:spcPts val="0"/>
              </a:spcAft>
              <a:buClr>
                <a:schemeClr val="dk2"/>
              </a:buClr>
              <a:buSzPts val="1350"/>
              <a:buFont typeface="Helvetica Neue"/>
              <a:buChar char="»"/>
              <a:defRPr b="0" i="0" sz="1800" u="none" cap="none" strike="noStrike">
                <a:solidFill>
                  <a:schemeClr val="dk1"/>
                </a:solidFill>
                <a:latin typeface="Helvetica Neue"/>
                <a:ea typeface="Helvetica Neue"/>
                <a:cs typeface="Helvetica Neue"/>
                <a:sym typeface="Helvetica Neue"/>
              </a:defRPr>
            </a:lvl8pPr>
            <a:lvl9pPr indent="-314325" lvl="8" marL="4114800" marR="0" rtl="0" algn="l">
              <a:spcBef>
                <a:spcPts val="630"/>
              </a:spcBef>
              <a:spcAft>
                <a:spcPts val="0"/>
              </a:spcAft>
              <a:buClr>
                <a:schemeClr val="dk2"/>
              </a:buClr>
              <a:buSzPts val="1350"/>
              <a:buFont typeface="Helvetica Neue"/>
              <a:buChar char="»"/>
              <a:defRPr b="0" i="0" sz="1800" u="none" cap="none" strike="noStrike">
                <a:solidFill>
                  <a:schemeClr val="dk1"/>
                </a:solidFill>
                <a:latin typeface="Helvetica Neue"/>
                <a:ea typeface="Helvetica Neue"/>
                <a:cs typeface="Helvetica Neue"/>
                <a:sym typeface="Helvetica Neue"/>
              </a:defRPr>
            </a:lvl9pPr>
          </a:lstStyle>
          <a:p/>
        </p:txBody>
      </p:sp>
      <p:sp>
        <p:nvSpPr>
          <p:cNvPr id="24" name="Google Shape;24;p109"/>
          <p:cNvSpPr txBox="1"/>
          <p:nvPr>
            <p:ph idx="12" type="sldNum"/>
          </p:nvPr>
        </p:nvSpPr>
        <p:spPr>
          <a:xfrm>
            <a:off x="6553200" y="6400800"/>
            <a:ext cx="1905000"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lt2"/>
              </a:buClr>
              <a:buSzPts val="1400"/>
              <a:buFont typeface="Times New Roman"/>
              <a:buNone/>
              <a:defRPr b="0" i="0" sz="1400" u="none" cap="none" strike="noStrike">
                <a:solidFill>
                  <a:schemeClr val="lt2"/>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chemeClr val="lt2"/>
              </a:buClr>
              <a:buSzPts val="1400"/>
              <a:buFont typeface="Times New Roman"/>
              <a:buNone/>
              <a:defRPr b="0" i="0" sz="1400" u="none" cap="none" strike="noStrike">
                <a:solidFill>
                  <a:schemeClr val="lt2"/>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chemeClr val="lt2"/>
              </a:buClr>
              <a:buSzPts val="1400"/>
              <a:buFont typeface="Times New Roman"/>
              <a:buNone/>
              <a:defRPr b="0" i="0" sz="1400" u="none" cap="none" strike="noStrike">
                <a:solidFill>
                  <a:schemeClr val="lt2"/>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chemeClr val="lt2"/>
              </a:buClr>
              <a:buSzPts val="1400"/>
              <a:buFont typeface="Times New Roman"/>
              <a:buNone/>
              <a:defRPr b="0" i="0" sz="1400" u="none" cap="none" strike="noStrike">
                <a:solidFill>
                  <a:schemeClr val="lt2"/>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chemeClr val="lt2"/>
              </a:buClr>
              <a:buSzPts val="1400"/>
              <a:buFont typeface="Times New Roman"/>
              <a:buNone/>
              <a:defRPr b="0" i="0" sz="1400" u="none" cap="none" strike="noStrike">
                <a:solidFill>
                  <a:schemeClr val="lt2"/>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chemeClr val="lt2"/>
              </a:buClr>
              <a:buSzPts val="1400"/>
              <a:buFont typeface="Times New Roman"/>
              <a:buNone/>
              <a:defRPr b="0" i="0" sz="1400" u="none" cap="none" strike="noStrike">
                <a:solidFill>
                  <a:schemeClr val="lt2"/>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chemeClr val="lt2"/>
              </a:buClr>
              <a:buSzPts val="1400"/>
              <a:buFont typeface="Times New Roman"/>
              <a:buNone/>
              <a:defRPr b="0" i="0" sz="1400" u="none" cap="none" strike="noStrike">
                <a:solidFill>
                  <a:schemeClr val="lt2"/>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chemeClr val="lt2"/>
              </a:buClr>
              <a:buSzPts val="1400"/>
              <a:buFont typeface="Times New Roman"/>
              <a:buNone/>
              <a:defRPr b="0" i="0" sz="1400" u="none" cap="none" strike="noStrike">
                <a:solidFill>
                  <a:schemeClr val="lt2"/>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chemeClr val="lt2"/>
              </a:buClr>
              <a:buSzPts val="1400"/>
              <a:buFont typeface="Times New Roman"/>
              <a:buNone/>
              <a:defRPr b="0" i="0" sz="1400" u="none" cap="none" strike="noStrike">
                <a:solidFill>
                  <a:schemeClr val="lt2"/>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
        <p:nvSpPr>
          <p:cNvPr id="25" name="Google Shape;25;p109"/>
          <p:cNvSpPr txBox="1"/>
          <p:nvPr/>
        </p:nvSpPr>
        <p:spPr>
          <a:xfrm>
            <a:off x="6762750" y="6613525"/>
            <a:ext cx="2381250" cy="2444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2"/>
              </a:buClr>
              <a:buSzPts val="1000"/>
              <a:buFont typeface="Helvetica Neue"/>
              <a:buNone/>
            </a:pPr>
            <a:r>
              <a:rPr b="1" i="0" lang="en-US" sz="1000" u="none" cap="none" strike="noStrike">
                <a:solidFill>
                  <a:schemeClr val="dk2"/>
                </a:solidFill>
                <a:latin typeface="Helvetica Neue"/>
                <a:ea typeface="Helvetica Neue"/>
                <a:cs typeface="Helvetica Neue"/>
                <a:sym typeface="Helvetica Neue"/>
              </a:rPr>
              <a:t>©Silberschatz, Korth and Sudarshan</a:t>
            </a:r>
            <a:endParaRPr/>
          </a:p>
        </p:txBody>
      </p:sp>
      <p:sp>
        <p:nvSpPr>
          <p:cNvPr id="26" name="Google Shape;26;p109"/>
          <p:cNvSpPr txBox="1"/>
          <p:nvPr/>
        </p:nvSpPr>
        <p:spPr>
          <a:xfrm>
            <a:off x="4446587" y="6613525"/>
            <a:ext cx="514350" cy="2444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2"/>
              </a:buClr>
              <a:buSzPts val="1000"/>
              <a:buFont typeface="Helvetica Neue"/>
              <a:buNone/>
            </a:pPr>
            <a:r>
              <a:rPr b="1" i="0" lang="en-US" sz="1000" u="none" cap="none" strike="noStrike">
                <a:solidFill>
                  <a:schemeClr val="dk2"/>
                </a:solidFill>
                <a:latin typeface="Helvetica Neue"/>
                <a:ea typeface="Helvetica Neue"/>
                <a:cs typeface="Helvetica Neue"/>
                <a:sym typeface="Helvetica Neue"/>
              </a:rPr>
              <a:t>10.</a:t>
            </a:r>
            <a:fld id="{00000000-1234-1234-1234-123412341234}" type="slidenum">
              <a:rPr b="1" i="0" lang="en-US" sz="1000" u="none" cap="none" strike="noStrike">
                <a:solidFill>
                  <a:schemeClr val="dk2"/>
                </a:solidFill>
                <a:latin typeface="Helvetica Neue"/>
                <a:ea typeface="Helvetica Neue"/>
                <a:cs typeface="Helvetica Neue"/>
                <a:sym typeface="Helvetica Neue"/>
              </a:rPr>
              <a:t>‹#›</a:t>
            </a:fld>
            <a:endParaRPr/>
          </a:p>
        </p:txBody>
      </p:sp>
      <p:sp>
        <p:nvSpPr>
          <p:cNvPr id="27" name="Google Shape;27;p109"/>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2"/>
                </a:solidFill>
                <a:latin typeface="Helvetica Neue"/>
                <a:ea typeface="Helvetica Neue"/>
                <a:cs typeface="Helvetica Neue"/>
                <a:sym typeface="Helvetica Neue"/>
              </a:defRPr>
            </a:lvl1pPr>
            <a:lvl2pPr lvl="1" marR="0" rtl="0" algn="ctr">
              <a:spcBef>
                <a:spcPts val="0"/>
              </a:spcBef>
              <a:spcAft>
                <a:spcPts val="0"/>
              </a:spcAft>
              <a:buSzPts val="1400"/>
              <a:buNone/>
              <a:defRPr b="1" i="0" sz="3200" u="none" cap="none" strike="noStrike">
                <a:solidFill>
                  <a:schemeClr val="dk2"/>
                </a:solidFill>
                <a:latin typeface="Helvetica Neue"/>
                <a:ea typeface="Helvetica Neue"/>
                <a:cs typeface="Helvetica Neue"/>
                <a:sym typeface="Helvetica Neue"/>
              </a:defRPr>
            </a:lvl2pPr>
            <a:lvl3pPr lvl="2" marR="0" rtl="0" algn="ctr">
              <a:spcBef>
                <a:spcPts val="0"/>
              </a:spcBef>
              <a:spcAft>
                <a:spcPts val="0"/>
              </a:spcAft>
              <a:buSzPts val="1400"/>
              <a:buNone/>
              <a:defRPr b="1" i="0" sz="3200" u="none" cap="none" strike="noStrike">
                <a:solidFill>
                  <a:schemeClr val="dk2"/>
                </a:solidFill>
                <a:latin typeface="Helvetica Neue"/>
                <a:ea typeface="Helvetica Neue"/>
                <a:cs typeface="Helvetica Neue"/>
                <a:sym typeface="Helvetica Neue"/>
              </a:defRPr>
            </a:lvl3pPr>
            <a:lvl4pPr lvl="3" marR="0" rtl="0" algn="ctr">
              <a:spcBef>
                <a:spcPts val="0"/>
              </a:spcBef>
              <a:spcAft>
                <a:spcPts val="0"/>
              </a:spcAft>
              <a:buSzPts val="1400"/>
              <a:buNone/>
              <a:defRPr b="1" i="0" sz="3200" u="none" cap="none" strike="noStrike">
                <a:solidFill>
                  <a:schemeClr val="dk2"/>
                </a:solidFill>
                <a:latin typeface="Helvetica Neue"/>
                <a:ea typeface="Helvetica Neue"/>
                <a:cs typeface="Helvetica Neue"/>
                <a:sym typeface="Helvetica Neue"/>
              </a:defRPr>
            </a:lvl4pPr>
            <a:lvl5pPr lvl="4" marR="0" rtl="0" algn="ctr">
              <a:spcBef>
                <a:spcPts val="0"/>
              </a:spcBef>
              <a:spcAft>
                <a:spcPts val="0"/>
              </a:spcAft>
              <a:buSzPts val="1400"/>
              <a:buNone/>
              <a:defRPr b="1" i="0" sz="3200" u="none" cap="none" strike="noStrike">
                <a:solidFill>
                  <a:schemeClr val="dk2"/>
                </a:solidFill>
                <a:latin typeface="Helvetica Neue"/>
                <a:ea typeface="Helvetica Neue"/>
                <a:cs typeface="Helvetica Neue"/>
                <a:sym typeface="Helvetica Neue"/>
              </a:defRPr>
            </a:lvl5pPr>
            <a:lvl6pPr lvl="5" marR="0" rtl="0" algn="ctr">
              <a:spcBef>
                <a:spcPts val="0"/>
              </a:spcBef>
              <a:spcAft>
                <a:spcPts val="0"/>
              </a:spcAft>
              <a:buSzPts val="1400"/>
              <a:buNone/>
              <a:defRPr b="1" i="0" sz="3200" u="none" cap="none" strike="noStrike">
                <a:solidFill>
                  <a:schemeClr val="dk2"/>
                </a:solidFill>
                <a:latin typeface="Helvetica Neue"/>
                <a:ea typeface="Helvetica Neue"/>
                <a:cs typeface="Helvetica Neue"/>
                <a:sym typeface="Helvetica Neue"/>
              </a:defRPr>
            </a:lvl6pPr>
            <a:lvl7pPr lvl="6" marR="0" rtl="0" algn="ctr">
              <a:spcBef>
                <a:spcPts val="0"/>
              </a:spcBef>
              <a:spcAft>
                <a:spcPts val="0"/>
              </a:spcAft>
              <a:buSzPts val="1400"/>
              <a:buNone/>
              <a:defRPr b="1" i="0" sz="3200" u="none" cap="none" strike="noStrike">
                <a:solidFill>
                  <a:schemeClr val="dk2"/>
                </a:solidFill>
                <a:latin typeface="Helvetica Neue"/>
                <a:ea typeface="Helvetica Neue"/>
                <a:cs typeface="Helvetica Neue"/>
                <a:sym typeface="Helvetica Neue"/>
              </a:defRPr>
            </a:lvl7pPr>
            <a:lvl8pPr lvl="7" marR="0" rtl="0" algn="ctr">
              <a:spcBef>
                <a:spcPts val="0"/>
              </a:spcBef>
              <a:spcAft>
                <a:spcPts val="0"/>
              </a:spcAft>
              <a:buSzPts val="1400"/>
              <a:buNone/>
              <a:defRPr b="1" i="0" sz="3200" u="none" cap="none" strike="noStrike">
                <a:solidFill>
                  <a:schemeClr val="dk2"/>
                </a:solidFill>
                <a:latin typeface="Helvetica Neue"/>
                <a:ea typeface="Helvetica Neue"/>
                <a:cs typeface="Helvetica Neue"/>
                <a:sym typeface="Helvetica Neue"/>
              </a:defRPr>
            </a:lvl8pPr>
            <a:lvl9pPr lvl="8" marR="0" rtl="0" algn="ctr">
              <a:spcBef>
                <a:spcPts val="0"/>
              </a:spcBef>
              <a:spcAft>
                <a:spcPts val="0"/>
              </a:spcAft>
              <a:buSzPts val="1400"/>
              <a:buNone/>
              <a:defRPr b="1" i="0" sz="3200" u="none" cap="none" strike="noStrike">
                <a:solidFill>
                  <a:schemeClr val="dk2"/>
                </a:solidFill>
                <a:latin typeface="Helvetica Neue"/>
                <a:ea typeface="Helvetica Neue"/>
                <a:cs typeface="Helvetica Neue"/>
                <a:sym typeface="Helvetica Neue"/>
              </a:defRPr>
            </a:lvl9pPr>
          </a:lstStyle>
          <a:p/>
        </p:txBody>
      </p:sp>
      <p:sp>
        <p:nvSpPr>
          <p:cNvPr id="28" name="Google Shape;28;p109"/>
          <p:cNvSpPr txBox="1"/>
          <p:nvPr/>
        </p:nvSpPr>
        <p:spPr>
          <a:xfrm>
            <a:off x="0" y="6613525"/>
            <a:ext cx="2571750" cy="2444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2"/>
              </a:buClr>
              <a:buSzPts val="1000"/>
              <a:buFont typeface="Helvetica Neue"/>
              <a:buNone/>
            </a:pPr>
            <a:r>
              <a:rPr b="1" i="0" lang="en-US" sz="1000" u="none" cap="none" strike="noStrike">
                <a:solidFill>
                  <a:schemeClr val="dk2"/>
                </a:solidFill>
                <a:latin typeface="Helvetica Neue"/>
                <a:ea typeface="Helvetica Neue"/>
                <a:cs typeface="Helvetica Neue"/>
                <a:sym typeface="Helvetica Neue"/>
              </a:rPr>
              <a:t>Database System Concepts - 6</a:t>
            </a:r>
            <a:r>
              <a:rPr b="1" baseline="30000" i="0" lang="en-US" sz="1000" u="none" cap="none" strike="noStrike">
                <a:solidFill>
                  <a:schemeClr val="dk2"/>
                </a:solidFill>
                <a:latin typeface="Helvetica Neue"/>
                <a:ea typeface="Helvetica Neue"/>
                <a:cs typeface="Helvetica Neue"/>
                <a:sym typeface="Helvetica Neue"/>
              </a:rPr>
              <a:t>th</a:t>
            </a:r>
            <a:r>
              <a:rPr b="1" i="0" lang="en-US" sz="1000" u="none" cap="none" strike="noStrike">
                <a:solidFill>
                  <a:schemeClr val="dk2"/>
                </a:solidFill>
                <a:latin typeface="Helvetica Neue"/>
                <a:ea typeface="Helvetica Neue"/>
                <a:cs typeface="Helvetica Neue"/>
                <a:sym typeface="Helvetica Neue"/>
              </a:rPr>
              <a:t> Edition</a:t>
            </a:r>
            <a:endParaRPr/>
          </a:p>
        </p:txBody>
      </p:sp>
      <p:sp>
        <p:nvSpPr>
          <p:cNvPr id="29" name="Google Shape;29;p109"/>
          <p:cNvSpPr/>
          <p:nvPr/>
        </p:nvSpPr>
        <p:spPr>
          <a:xfrm>
            <a:off x="8916987" y="5445125"/>
            <a:ext cx="227012" cy="47625"/>
          </a:xfrm>
          <a:custGeom>
            <a:rect b="b" l="l" r="r" t="t"/>
            <a:pathLst>
              <a:path extrusionOk="0" h="61" w="285">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600" u="none">
              <a:solidFill>
                <a:schemeClr val="dk1"/>
              </a:solidFill>
              <a:latin typeface="Helvetica Neue"/>
              <a:ea typeface="Helvetica Neue"/>
              <a:cs typeface="Helvetica Neue"/>
              <a:sym typeface="Helvetica Neue"/>
            </a:endParaRPr>
          </a:p>
        </p:txBody>
      </p:sp>
      <p:pic>
        <p:nvPicPr>
          <p:cNvPr descr="Cover-6Ed" id="30" name="Google Shape;30;p109"/>
          <p:cNvPicPr preferRelativeResize="0"/>
          <p:nvPr/>
        </p:nvPicPr>
        <p:blipFill rotWithShape="1">
          <a:blip r:embed="rId1">
            <a:alphaModFix/>
          </a:blip>
          <a:srcRect b="0" l="0" r="0" t="0"/>
          <a:stretch/>
        </p:blipFill>
        <p:spPr>
          <a:xfrm>
            <a:off x="-3175" y="0"/>
            <a:ext cx="668337" cy="8159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en.wikipedia.org/wiki/Computer_storage" TargetMode="External"/><Relationship Id="rId4" Type="http://schemas.openxmlformats.org/officeDocument/2006/relationships/hyperlink" Target="https://en.wikipedia.org/wiki/Hard_disk_drive" TargetMode="External"/><Relationship Id="rId5" Type="http://schemas.openxmlformats.org/officeDocument/2006/relationships/hyperlink" Target="https://en.wikipedia.org/wiki/Tape_drive" TargetMode="External"/><Relationship Id="rId6"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11.png"/><Relationship Id="rId6" Type="http://schemas.openxmlformats.org/officeDocument/2006/relationships/image" Target="../media/image1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5.png"/><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5.png"/><Relationship Id="rId4" Type="http://schemas.openxmlformats.org/officeDocument/2006/relationships/image" Target="../media/image1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5.png"/><Relationship Id="rId4" Type="http://schemas.openxmlformats.org/officeDocument/2006/relationships/image" Target="../media/image1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5.png"/><Relationship Id="rId4" Type="http://schemas.openxmlformats.org/officeDocument/2006/relationships/image" Target="../media/image1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2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2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2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2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3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3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2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2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2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2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3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39.jpg"/><Relationship Id="rId4" Type="http://schemas.openxmlformats.org/officeDocument/2006/relationships/image" Target="../media/image42.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35.jpg"/><Relationship Id="rId4" Type="http://schemas.openxmlformats.org/officeDocument/2006/relationships/image" Target="../media/image36.jpg"/><Relationship Id="rId5" Type="http://schemas.openxmlformats.org/officeDocument/2006/relationships/image" Target="../media/image3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35.jpg"/><Relationship Id="rId4" Type="http://schemas.openxmlformats.org/officeDocument/2006/relationships/image" Target="../media/image37.jpg"/><Relationship Id="rId5" Type="http://schemas.openxmlformats.org/officeDocument/2006/relationships/image" Target="../media/image3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4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hyperlink" Target="https://www.javatpoint.com/dbms-cluster-file-organization" TargetMode="External"/><Relationship Id="rId4" Type="http://schemas.openxmlformats.org/officeDocument/2006/relationships/hyperlink" Target="about:blank" TargetMode="External"/><Relationship Id="rId5" Type="http://schemas.openxmlformats.org/officeDocument/2006/relationships/hyperlink" Target="https://www.tutorialspoint.com/cobol/cobol_file_organization.htm" TargetMode="External"/><Relationship Id="rId6" Type="http://schemas.openxmlformats.org/officeDocument/2006/relationships/hyperlink" Target="https://www.ccs.neu.edu/home/kathleen/classes/cs3200/13FilesIndexing.pdf" TargetMode="External"/><Relationship Id="rId7" Type="http://schemas.openxmlformats.org/officeDocument/2006/relationships/hyperlink" Target="about:blank"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
          <p:cNvSpPr txBox="1"/>
          <p:nvPr>
            <p:ph type="ctrTitle"/>
          </p:nvPr>
        </p:nvSpPr>
        <p:spPr>
          <a:xfrm>
            <a:off x="685800" y="2286000"/>
            <a:ext cx="7772400" cy="1908175"/>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CC3300"/>
              </a:buClr>
              <a:buSzPts val="3200"/>
              <a:buFont typeface="Helvetica Neue"/>
              <a:buNone/>
            </a:pPr>
            <a:r>
              <a:rPr b="1" i="0" lang="en-US" sz="3200" u="none">
                <a:solidFill>
                  <a:srgbClr val="CC3300"/>
                </a:solidFill>
                <a:latin typeface="Helvetica Neue"/>
                <a:ea typeface="Helvetica Neue"/>
                <a:cs typeface="Helvetica Neue"/>
                <a:sym typeface="Helvetica Neue"/>
              </a:rPr>
              <a:t>Chapter 10: Storage and File Structure</a:t>
            </a:r>
            <a:br>
              <a:rPr b="1" i="0" lang="en-US" sz="3200" u="none">
                <a:solidFill>
                  <a:srgbClr val="CC3300"/>
                </a:solidFill>
                <a:latin typeface="Helvetica Neue"/>
                <a:ea typeface="Helvetica Neue"/>
                <a:cs typeface="Helvetica Neue"/>
                <a:sym typeface="Helvetica Neue"/>
              </a:rPr>
            </a:br>
            <a:br>
              <a:rPr b="1" i="0" lang="en-US" sz="3200" u="none">
                <a:solidFill>
                  <a:srgbClr val="CC3300"/>
                </a:solidFill>
                <a:latin typeface="Helvetica Neue"/>
                <a:ea typeface="Helvetica Neue"/>
                <a:cs typeface="Helvetica Neue"/>
                <a:sym typeface="Helvetica Neue"/>
              </a:rPr>
            </a:br>
            <a:r>
              <a:rPr b="0" i="0" lang="en-US" sz="1800" u="none">
                <a:solidFill>
                  <a:srgbClr val="0070C0"/>
                </a:solidFill>
                <a:latin typeface="Helvetica Neue"/>
                <a:ea typeface="Helvetica Neue"/>
                <a:cs typeface="Helvetica Neue"/>
                <a:sym typeface="Helvetica Neue"/>
              </a:rPr>
              <a:t>Self Reading Slides: 1 to 19</a:t>
            </a:r>
            <a:br>
              <a:rPr b="0" i="0" lang="en-US" sz="1800" u="none">
                <a:solidFill>
                  <a:srgbClr val="0070C0"/>
                </a:solidFill>
                <a:latin typeface="Helvetica Neue"/>
                <a:ea typeface="Helvetica Neue"/>
                <a:cs typeface="Helvetica Neue"/>
                <a:sym typeface="Helvetica Neue"/>
              </a:rPr>
            </a:br>
            <a:r>
              <a:rPr b="0" i="0" lang="en-US" sz="1800" u="none">
                <a:solidFill>
                  <a:srgbClr val="0070C0"/>
                </a:solidFill>
                <a:latin typeface="Helvetica Neue"/>
                <a:ea typeface="Helvetica Neue"/>
                <a:cs typeface="Helvetica Neue"/>
                <a:sym typeface="Helvetica Neue"/>
              </a:rPr>
              <a:t>Before Midsem: 1-19, 52 Onwards</a:t>
            </a:r>
            <a:br>
              <a:rPr b="0" i="0" lang="en-US" sz="1800" u="none">
                <a:solidFill>
                  <a:srgbClr val="0070C0"/>
                </a:solidFill>
                <a:latin typeface="Helvetica Neue"/>
                <a:ea typeface="Helvetica Neue"/>
                <a:cs typeface="Helvetica Neue"/>
                <a:sym typeface="Helvetica Neue"/>
              </a:rPr>
            </a:br>
            <a:r>
              <a:rPr b="0" i="0" lang="en-US" sz="1800" u="none">
                <a:solidFill>
                  <a:srgbClr val="0070C0"/>
                </a:solidFill>
                <a:latin typeface="Helvetica Neue"/>
                <a:ea typeface="Helvetica Neue"/>
                <a:cs typeface="Helvetica Neue"/>
                <a:sym typeface="Helvetica Neue"/>
              </a:rPr>
              <a:t>After Midsem: 31-51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0"/>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Helvetica Neue"/>
              <a:buNone/>
            </a:pPr>
            <a:r>
              <a:rPr b="1" i="0" lang="en-US" sz="3200" u="none">
                <a:solidFill>
                  <a:schemeClr val="dk2"/>
                </a:solidFill>
                <a:latin typeface="Helvetica Neue"/>
                <a:ea typeface="Helvetica Neue"/>
                <a:cs typeface="Helvetica Neue"/>
                <a:sym typeface="Helvetica Neue"/>
              </a:rPr>
              <a:t>Storage Hierarchy</a:t>
            </a:r>
            <a:endParaRPr/>
          </a:p>
        </p:txBody>
      </p:sp>
      <p:pic>
        <p:nvPicPr>
          <p:cNvPr id="146" name="Google Shape;146;p10"/>
          <p:cNvPicPr preferRelativeResize="0"/>
          <p:nvPr/>
        </p:nvPicPr>
        <p:blipFill rotWithShape="1">
          <a:blip r:embed="rId3">
            <a:alphaModFix/>
          </a:blip>
          <a:srcRect b="0" l="0" r="0" t="0"/>
          <a:stretch/>
        </p:blipFill>
        <p:spPr>
          <a:xfrm>
            <a:off x="1530350" y="866775"/>
            <a:ext cx="6337300" cy="53768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500"/>
                                        <p:tgtEl>
                                          <p:spTgt spid="1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95"/>
          <p:cNvSpPr txBox="1"/>
          <p:nvPr>
            <p:ph idx="4294967295"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Helvetica Neue"/>
              <a:buNone/>
            </a:pPr>
            <a:r>
              <a:rPr b="1" i="0" lang="en-US" sz="3200" u="none" cap="none" strike="noStrike">
                <a:solidFill>
                  <a:schemeClr val="dk2"/>
                </a:solidFill>
                <a:latin typeface="Helvetica Neue"/>
                <a:ea typeface="Helvetica Neue"/>
                <a:cs typeface="Helvetica Neue"/>
                <a:sym typeface="Helvetica Neue"/>
              </a:rPr>
              <a:t>Storage Access</a:t>
            </a:r>
            <a:endParaRPr/>
          </a:p>
        </p:txBody>
      </p:sp>
      <p:sp>
        <p:nvSpPr>
          <p:cNvPr id="856" name="Google Shape;856;p95"/>
          <p:cNvSpPr txBox="1"/>
          <p:nvPr>
            <p:ph idx="4294967295" type="body"/>
          </p:nvPr>
        </p:nvSpPr>
        <p:spPr>
          <a:xfrm>
            <a:off x="915987" y="1150937"/>
            <a:ext cx="8243887" cy="48164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2"/>
              </a:buClr>
              <a:buSzPts val="1800"/>
              <a:buFont typeface="Arial"/>
              <a:buChar char="●"/>
            </a:pPr>
            <a:r>
              <a:rPr b="1" i="0" lang="en-US" sz="2000" u="none">
                <a:solidFill>
                  <a:srgbClr val="000099"/>
                </a:solidFill>
                <a:latin typeface="Helvetica Neue"/>
                <a:ea typeface="Helvetica Neue"/>
                <a:cs typeface="Helvetica Neue"/>
                <a:sym typeface="Helvetica Neue"/>
              </a:rPr>
              <a:t>Blocks</a:t>
            </a:r>
            <a:endParaRPr b="0" i="0" sz="2000" u="none">
              <a:solidFill>
                <a:schemeClr val="dk1"/>
              </a:solidFill>
              <a:latin typeface="Helvetica Neue"/>
              <a:ea typeface="Helvetica Neue"/>
              <a:cs typeface="Helvetica Neue"/>
              <a:sym typeface="Helvetica Neue"/>
            </a:endParaRPr>
          </a:p>
          <a:p>
            <a:pPr indent="-285750" lvl="1" marL="742950" marR="0" rtl="0" algn="l">
              <a:lnSpc>
                <a:spcPct val="100000"/>
              </a:lnSpc>
              <a:spcBef>
                <a:spcPts val="700"/>
              </a:spcBef>
              <a:spcAft>
                <a:spcPts val="0"/>
              </a:spcAft>
              <a:buClr>
                <a:schemeClr val="folHlink"/>
              </a:buClr>
              <a:buSzPts val="1600"/>
              <a:buFont typeface="Arial"/>
              <a:buChar char="●"/>
            </a:pPr>
            <a:r>
              <a:rPr b="0" i="0" lang="en-US" sz="2000" u="none" cap="none" strike="noStrike">
                <a:solidFill>
                  <a:schemeClr val="dk1"/>
                </a:solidFill>
                <a:latin typeface="Helvetica Neue"/>
                <a:ea typeface="Helvetica Neue"/>
                <a:cs typeface="Helvetica Neue"/>
                <a:sym typeface="Helvetica Neue"/>
              </a:rPr>
              <a:t>A database file is partitioned into fixed-length storage units</a:t>
            </a:r>
            <a:endParaRPr/>
          </a:p>
          <a:p>
            <a:pPr indent="-285750" lvl="1" marL="742950" marR="0" rtl="0" algn="l">
              <a:lnSpc>
                <a:spcPct val="100000"/>
              </a:lnSpc>
              <a:spcBef>
                <a:spcPts val="700"/>
              </a:spcBef>
              <a:spcAft>
                <a:spcPts val="0"/>
              </a:spcAft>
              <a:buClr>
                <a:schemeClr val="folHlink"/>
              </a:buClr>
              <a:buSzPts val="1600"/>
              <a:buFont typeface="Arial"/>
              <a:buChar char="●"/>
            </a:pPr>
            <a:r>
              <a:rPr b="0" i="0" lang="en-US" sz="2000" u="none" cap="none" strike="noStrike">
                <a:solidFill>
                  <a:schemeClr val="dk1"/>
                </a:solidFill>
                <a:latin typeface="Helvetica Neue"/>
                <a:ea typeface="Helvetica Neue"/>
                <a:cs typeface="Helvetica Neue"/>
                <a:sym typeface="Helvetica Neue"/>
              </a:rPr>
              <a:t>Units of both storage allocation and data transfer</a:t>
            </a:r>
            <a:endParaRPr/>
          </a:p>
          <a:p>
            <a:pPr indent="-342900" lvl="0" marL="342900" marR="0" rtl="0" algn="l">
              <a:lnSpc>
                <a:spcPct val="100000"/>
              </a:lnSpc>
              <a:spcBef>
                <a:spcPts val="700"/>
              </a:spcBef>
              <a:spcAft>
                <a:spcPts val="0"/>
              </a:spcAft>
              <a:buClr>
                <a:schemeClr val="dk2"/>
              </a:buClr>
              <a:buSzPts val="1800"/>
              <a:buFont typeface="Arial"/>
              <a:buChar char="●"/>
            </a:pPr>
            <a:r>
              <a:rPr b="1" i="0" lang="en-US" sz="2000" u="none">
                <a:solidFill>
                  <a:schemeClr val="dk1"/>
                </a:solidFill>
                <a:latin typeface="Helvetica Neue"/>
                <a:ea typeface="Helvetica Neue"/>
                <a:cs typeface="Helvetica Neue"/>
                <a:sym typeface="Helvetica Neue"/>
              </a:rPr>
              <a:t>Database system seeks to minimize the number of block transfers between the disk and memory</a:t>
            </a:r>
            <a:endParaRPr/>
          </a:p>
          <a:p>
            <a:pPr indent="-342900" lvl="0" marL="342900" marR="0" rtl="0" algn="l">
              <a:lnSpc>
                <a:spcPct val="100000"/>
              </a:lnSpc>
              <a:spcBef>
                <a:spcPts val="700"/>
              </a:spcBef>
              <a:spcAft>
                <a:spcPts val="0"/>
              </a:spcAft>
              <a:buClr>
                <a:schemeClr val="dk2"/>
              </a:buClr>
              <a:buSzPts val="1800"/>
              <a:buFont typeface="Arial"/>
              <a:buChar char="●"/>
            </a:pPr>
            <a:r>
              <a:rPr b="0" i="0" lang="en-US" sz="2000" u="none">
                <a:solidFill>
                  <a:schemeClr val="dk1"/>
                </a:solidFill>
                <a:latin typeface="Helvetica Neue"/>
                <a:ea typeface="Helvetica Neue"/>
                <a:cs typeface="Helvetica Neue"/>
                <a:sym typeface="Helvetica Neue"/>
              </a:rPr>
              <a:t>Can be reduced the number of disk accesses by keeping as many blocks as possible in main memory</a:t>
            </a:r>
            <a:endParaRPr/>
          </a:p>
          <a:p>
            <a:pPr indent="-285750" lvl="1" marL="742950" marR="0" rtl="0" algn="l">
              <a:lnSpc>
                <a:spcPct val="100000"/>
              </a:lnSpc>
              <a:spcBef>
                <a:spcPts val="700"/>
              </a:spcBef>
              <a:spcAft>
                <a:spcPts val="0"/>
              </a:spcAft>
              <a:buClr>
                <a:schemeClr val="folHlink"/>
              </a:buClr>
              <a:buSzPts val="1600"/>
              <a:buFont typeface="Arial"/>
              <a:buChar char="●"/>
            </a:pPr>
            <a:r>
              <a:rPr b="1" i="0" lang="en-US" sz="2000" u="none" cap="none" strike="noStrike">
                <a:solidFill>
                  <a:srgbClr val="000099"/>
                </a:solidFill>
                <a:latin typeface="Helvetica Neue"/>
                <a:ea typeface="Helvetica Neue"/>
                <a:cs typeface="Helvetica Neue"/>
                <a:sym typeface="Helvetica Neue"/>
              </a:rPr>
              <a:t>Buffer</a:t>
            </a:r>
            <a:r>
              <a:rPr b="1" i="0" lang="en-US" sz="2000" u="none" cap="none" strike="noStrike">
                <a:solidFill>
                  <a:schemeClr val="dk1"/>
                </a:solidFill>
                <a:latin typeface="Helvetica Neue"/>
                <a:ea typeface="Helvetica Neue"/>
                <a:cs typeface="Helvetica Neue"/>
                <a:sym typeface="Helvetica Neue"/>
              </a:rPr>
              <a:t> </a:t>
            </a:r>
            <a:r>
              <a:rPr b="0" i="0" lang="en-US" sz="2000" u="none" cap="none" strike="noStrike">
                <a:solidFill>
                  <a:schemeClr val="dk1"/>
                </a:solidFill>
                <a:latin typeface="Helvetica Neue"/>
                <a:ea typeface="Helvetica Neue"/>
                <a:cs typeface="Helvetica Neue"/>
                <a:sym typeface="Helvetica Neue"/>
              </a:rPr>
              <a:t>– Portion of main memory available to store copies of disk blocks</a:t>
            </a:r>
            <a:endParaRPr/>
          </a:p>
          <a:p>
            <a:pPr indent="-285750" lvl="1" marL="742950" marR="0" rtl="0" algn="l">
              <a:lnSpc>
                <a:spcPct val="100000"/>
              </a:lnSpc>
              <a:spcBef>
                <a:spcPts val="700"/>
              </a:spcBef>
              <a:spcAft>
                <a:spcPts val="0"/>
              </a:spcAft>
              <a:buClr>
                <a:schemeClr val="folHlink"/>
              </a:buClr>
              <a:buSzPts val="1600"/>
              <a:buFont typeface="Arial"/>
              <a:buChar char="●"/>
            </a:pPr>
            <a:r>
              <a:rPr b="1" i="0" lang="en-US" sz="2000" u="none" cap="none" strike="noStrike">
                <a:solidFill>
                  <a:srgbClr val="000099"/>
                </a:solidFill>
                <a:latin typeface="Helvetica Neue"/>
                <a:ea typeface="Helvetica Neue"/>
                <a:cs typeface="Helvetica Neue"/>
                <a:sym typeface="Helvetica Neue"/>
              </a:rPr>
              <a:t>Buffer manager</a:t>
            </a:r>
            <a:r>
              <a:rPr b="0" i="0" lang="en-US" sz="2000" u="none" cap="none" strike="noStrike">
                <a:solidFill>
                  <a:schemeClr val="dk1"/>
                </a:solidFill>
                <a:latin typeface="Helvetica Neue"/>
                <a:ea typeface="Helvetica Neue"/>
                <a:cs typeface="Helvetica Neue"/>
                <a:sym typeface="Helvetica Neue"/>
              </a:rPr>
              <a:t> – Subsystem responsible for allocating buffer space in main memory</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96"/>
          <p:cNvSpPr txBox="1"/>
          <p:nvPr>
            <p:ph idx="4294967295"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Helvetica Neue"/>
              <a:buNone/>
            </a:pPr>
            <a:r>
              <a:rPr b="1" i="0" lang="en-US" sz="3200" u="none" cap="none" strike="noStrike">
                <a:solidFill>
                  <a:schemeClr val="dk2"/>
                </a:solidFill>
                <a:latin typeface="Helvetica Neue"/>
                <a:ea typeface="Helvetica Neue"/>
                <a:cs typeface="Helvetica Neue"/>
                <a:sym typeface="Helvetica Neue"/>
              </a:rPr>
              <a:t>Buffer Manager</a:t>
            </a:r>
            <a:endParaRPr/>
          </a:p>
        </p:txBody>
      </p:sp>
      <p:sp>
        <p:nvSpPr>
          <p:cNvPr id="863" name="Google Shape;863;p96"/>
          <p:cNvSpPr txBox="1"/>
          <p:nvPr>
            <p:ph idx="4294967295" type="body"/>
          </p:nvPr>
        </p:nvSpPr>
        <p:spPr>
          <a:xfrm>
            <a:off x="835025" y="1133475"/>
            <a:ext cx="8308975" cy="5026025"/>
          </a:xfrm>
          <a:prstGeom prst="rect">
            <a:avLst/>
          </a:prstGeom>
          <a:noFill/>
          <a:ln>
            <a:noFill/>
          </a:ln>
        </p:spPr>
        <p:txBody>
          <a:bodyPr anchorCtr="0" anchor="t" bIns="45700" lIns="91425" spcFirstLastPara="1" rIns="91425" wrap="square" tIns="45700">
            <a:noAutofit/>
          </a:bodyPr>
          <a:lstStyle/>
          <a:p>
            <a:pPr indent="-381000" lvl="0" marL="381000" marR="0" rtl="0" algn="l">
              <a:lnSpc>
                <a:spcPct val="100000"/>
              </a:lnSpc>
              <a:spcBef>
                <a:spcPts val="0"/>
              </a:spcBef>
              <a:spcAft>
                <a:spcPts val="0"/>
              </a:spcAft>
              <a:buClr>
                <a:schemeClr val="dk2"/>
              </a:buClr>
              <a:buSzPts val="1800"/>
              <a:buFont typeface="Arial"/>
              <a:buChar char="●"/>
            </a:pPr>
            <a:r>
              <a:rPr b="0" i="0" lang="en-US" sz="2000" u="none">
                <a:solidFill>
                  <a:schemeClr val="dk1"/>
                </a:solidFill>
                <a:latin typeface="Helvetica Neue"/>
                <a:ea typeface="Helvetica Neue"/>
                <a:cs typeface="Helvetica Neue"/>
                <a:sym typeface="Helvetica Neue"/>
              </a:rPr>
              <a:t>Programs call on the buffer manager when they need a block from disk</a:t>
            </a:r>
            <a:endParaRPr/>
          </a:p>
          <a:p>
            <a:pPr indent="-342900" lvl="1" marL="800100" marR="0" rtl="0" algn="l">
              <a:lnSpc>
                <a:spcPct val="100000"/>
              </a:lnSpc>
              <a:spcBef>
                <a:spcPts val="700"/>
              </a:spcBef>
              <a:spcAft>
                <a:spcPts val="0"/>
              </a:spcAft>
              <a:buClr>
                <a:schemeClr val="folHlink"/>
              </a:buClr>
              <a:buSzPts val="1600"/>
              <a:buFont typeface="Arial"/>
              <a:buAutoNum type="arabicPeriod"/>
            </a:pPr>
            <a:r>
              <a:rPr b="0" i="0" lang="en-US" sz="2000" u="none" cap="none" strike="noStrike">
                <a:solidFill>
                  <a:schemeClr val="dk1"/>
                </a:solidFill>
                <a:latin typeface="Helvetica Neue"/>
                <a:ea typeface="Helvetica Neue"/>
                <a:cs typeface="Helvetica Neue"/>
                <a:sym typeface="Helvetica Neue"/>
              </a:rPr>
              <a:t>If the </a:t>
            </a:r>
            <a:r>
              <a:rPr b="1" i="0" lang="en-US" sz="2000" u="none" cap="none" strike="noStrike">
                <a:solidFill>
                  <a:schemeClr val="dk1"/>
                </a:solidFill>
                <a:latin typeface="Helvetica Neue"/>
                <a:ea typeface="Helvetica Neue"/>
                <a:cs typeface="Helvetica Neue"/>
                <a:sym typeface="Helvetica Neue"/>
              </a:rPr>
              <a:t>block is already in the buffer</a:t>
            </a:r>
            <a:r>
              <a:rPr b="0" i="0" lang="en-US" sz="2000" u="none" cap="none" strike="noStrike">
                <a:solidFill>
                  <a:schemeClr val="dk1"/>
                </a:solidFill>
                <a:latin typeface="Helvetica Neue"/>
                <a:ea typeface="Helvetica Neue"/>
                <a:cs typeface="Helvetica Neue"/>
                <a:sym typeface="Helvetica Neue"/>
              </a:rPr>
              <a:t>, buffer manager </a:t>
            </a:r>
            <a:r>
              <a:rPr b="1" i="0" lang="en-US" sz="2000" u="none" cap="none" strike="noStrike">
                <a:solidFill>
                  <a:schemeClr val="dk1"/>
                </a:solidFill>
                <a:latin typeface="Helvetica Neue"/>
                <a:ea typeface="Helvetica Neue"/>
                <a:cs typeface="Helvetica Neue"/>
                <a:sym typeface="Helvetica Neue"/>
              </a:rPr>
              <a:t>returns the address of the block in main memory</a:t>
            </a:r>
            <a:endParaRPr/>
          </a:p>
          <a:p>
            <a:pPr indent="-342900" lvl="1" marL="800100" marR="0" rtl="0" algn="l">
              <a:lnSpc>
                <a:spcPct val="100000"/>
              </a:lnSpc>
              <a:spcBef>
                <a:spcPts val="700"/>
              </a:spcBef>
              <a:spcAft>
                <a:spcPts val="0"/>
              </a:spcAft>
              <a:buClr>
                <a:schemeClr val="folHlink"/>
              </a:buClr>
              <a:buSzPts val="1600"/>
              <a:buFont typeface="Arial"/>
              <a:buAutoNum type="arabicPeriod"/>
            </a:pPr>
            <a:r>
              <a:rPr b="0" i="0" lang="en-US" sz="2000" u="none" cap="none" strike="noStrike">
                <a:solidFill>
                  <a:schemeClr val="dk1"/>
                </a:solidFill>
                <a:latin typeface="Helvetica Neue"/>
                <a:ea typeface="Helvetica Neue"/>
                <a:cs typeface="Helvetica Neue"/>
                <a:sym typeface="Helvetica Neue"/>
              </a:rPr>
              <a:t>If the </a:t>
            </a:r>
            <a:r>
              <a:rPr b="1" i="0" lang="en-US" sz="2000" u="none" cap="none" strike="noStrike">
                <a:solidFill>
                  <a:schemeClr val="dk1"/>
                </a:solidFill>
                <a:latin typeface="Helvetica Neue"/>
                <a:ea typeface="Helvetica Neue"/>
                <a:cs typeface="Helvetica Neue"/>
                <a:sym typeface="Helvetica Neue"/>
              </a:rPr>
              <a:t>block is not in the buffer</a:t>
            </a:r>
            <a:r>
              <a:rPr b="0" i="0" lang="en-US" sz="2000" u="none" cap="none" strike="noStrike">
                <a:solidFill>
                  <a:schemeClr val="dk1"/>
                </a:solidFill>
                <a:latin typeface="Helvetica Neue"/>
                <a:ea typeface="Helvetica Neue"/>
                <a:cs typeface="Helvetica Neue"/>
                <a:sym typeface="Helvetica Neue"/>
              </a:rPr>
              <a:t>, the buffer manager</a:t>
            </a:r>
            <a:endParaRPr/>
          </a:p>
          <a:p>
            <a:pPr indent="-342900" lvl="2" marL="1200150" marR="0" rtl="0" algn="l">
              <a:lnSpc>
                <a:spcPct val="100000"/>
              </a:lnSpc>
              <a:spcBef>
                <a:spcPts val="700"/>
              </a:spcBef>
              <a:spcAft>
                <a:spcPts val="0"/>
              </a:spcAft>
              <a:buClr>
                <a:srgbClr val="33CC33"/>
              </a:buClr>
              <a:buSzPts val="1500"/>
              <a:buFont typeface="Arial"/>
              <a:buAutoNum type="arabicPeriod"/>
            </a:pPr>
            <a:r>
              <a:rPr b="0" i="0" lang="en-US" sz="2000" u="none" cap="none" strike="noStrike">
                <a:solidFill>
                  <a:schemeClr val="dk1"/>
                </a:solidFill>
                <a:latin typeface="Helvetica Neue"/>
                <a:ea typeface="Helvetica Neue"/>
                <a:cs typeface="Helvetica Neue"/>
                <a:sym typeface="Helvetica Neue"/>
              </a:rPr>
              <a:t>Allocates space in the buffer for the block</a:t>
            </a:r>
            <a:endParaRPr/>
          </a:p>
          <a:p>
            <a:pPr indent="-342900" lvl="3" marL="1543050" marR="0" rtl="0" algn="l">
              <a:lnSpc>
                <a:spcPct val="100000"/>
              </a:lnSpc>
              <a:spcBef>
                <a:spcPts val="700"/>
              </a:spcBef>
              <a:spcAft>
                <a:spcPts val="0"/>
              </a:spcAft>
              <a:buClr>
                <a:schemeClr val="hlink"/>
              </a:buClr>
              <a:buSzPts val="2000"/>
              <a:buFont typeface="Arial"/>
              <a:buAutoNum type="arabicPeriod"/>
            </a:pPr>
            <a:r>
              <a:rPr b="1" i="0" lang="en-US" sz="2000" u="none" cap="none" strike="noStrike">
                <a:solidFill>
                  <a:schemeClr val="dk1"/>
                </a:solidFill>
                <a:latin typeface="Helvetica Neue"/>
                <a:ea typeface="Helvetica Neue"/>
                <a:cs typeface="Helvetica Neue"/>
                <a:sym typeface="Helvetica Neue"/>
              </a:rPr>
              <a:t>Replacing</a:t>
            </a:r>
            <a:r>
              <a:rPr b="0" i="0" lang="en-US" sz="2000" u="none" cap="none" strike="noStrike">
                <a:solidFill>
                  <a:schemeClr val="dk1"/>
                </a:solidFill>
                <a:latin typeface="Helvetica Neue"/>
                <a:ea typeface="Helvetica Neue"/>
                <a:cs typeface="Helvetica Neue"/>
                <a:sym typeface="Helvetica Neue"/>
              </a:rPr>
              <a:t> (throwing out) some other block, if required, </a:t>
            </a:r>
            <a:r>
              <a:rPr b="1" i="0" lang="en-US" sz="2000" u="none" cap="none" strike="noStrike">
                <a:solidFill>
                  <a:schemeClr val="dk1"/>
                </a:solidFill>
                <a:latin typeface="Helvetica Neue"/>
                <a:ea typeface="Helvetica Neue"/>
                <a:cs typeface="Helvetica Neue"/>
                <a:sym typeface="Helvetica Neue"/>
              </a:rPr>
              <a:t>to make space for the new block</a:t>
            </a:r>
            <a:endParaRPr/>
          </a:p>
          <a:p>
            <a:pPr indent="-342900" lvl="3" marL="1543050" marR="0" rtl="0" algn="l">
              <a:lnSpc>
                <a:spcPct val="100000"/>
              </a:lnSpc>
              <a:spcBef>
                <a:spcPts val="700"/>
              </a:spcBef>
              <a:spcAft>
                <a:spcPts val="0"/>
              </a:spcAft>
              <a:buClr>
                <a:schemeClr val="hlink"/>
              </a:buClr>
              <a:buSzPts val="2000"/>
              <a:buFont typeface="Arial"/>
              <a:buAutoNum type="arabicPeriod"/>
            </a:pPr>
            <a:r>
              <a:rPr b="0" i="0" lang="en-US" sz="2000" u="none" cap="none" strike="noStrike">
                <a:solidFill>
                  <a:schemeClr val="dk1"/>
                </a:solidFill>
                <a:latin typeface="Helvetica Neue"/>
                <a:ea typeface="Helvetica Neue"/>
                <a:cs typeface="Helvetica Neue"/>
                <a:sym typeface="Helvetica Neue"/>
              </a:rPr>
              <a:t>Replaced block </a:t>
            </a:r>
            <a:r>
              <a:rPr b="1" i="0" lang="en-US" sz="2000" u="none" cap="none" strike="noStrike">
                <a:solidFill>
                  <a:schemeClr val="dk1"/>
                </a:solidFill>
                <a:latin typeface="Helvetica Neue"/>
                <a:ea typeface="Helvetica Neue"/>
                <a:cs typeface="Helvetica Neue"/>
                <a:sym typeface="Helvetica Neue"/>
              </a:rPr>
              <a:t>written back to disk only if it was modified </a:t>
            </a:r>
            <a:r>
              <a:rPr b="0" i="0" lang="en-US" sz="2000" u="none" cap="none" strike="noStrike">
                <a:solidFill>
                  <a:schemeClr val="dk1"/>
                </a:solidFill>
                <a:latin typeface="Helvetica Neue"/>
                <a:ea typeface="Helvetica Neue"/>
                <a:cs typeface="Helvetica Neue"/>
                <a:sym typeface="Helvetica Neue"/>
              </a:rPr>
              <a:t>since the most recent time that it was written to/fetched from the disk</a:t>
            </a:r>
            <a:endParaRPr/>
          </a:p>
          <a:p>
            <a:pPr indent="-342900" lvl="2" marL="1200150" marR="0" rtl="0" algn="l">
              <a:lnSpc>
                <a:spcPct val="100000"/>
              </a:lnSpc>
              <a:spcBef>
                <a:spcPts val="700"/>
              </a:spcBef>
              <a:spcAft>
                <a:spcPts val="0"/>
              </a:spcAft>
              <a:buClr>
                <a:srgbClr val="33CC33"/>
              </a:buClr>
              <a:buSzPts val="1500"/>
              <a:buFont typeface="Arial"/>
              <a:buAutoNum type="arabicPeriod"/>
            </a:pPr>
            <a:r>
              <a:rPr b="1" i="0" lang="en-US" sz="2000" u="none" cap="none" strike="noStrike">
                <a:solidFill>
                  <a:schemeClr val="dk1"/>
                </a:solidFill>
                <a:latin typeface="Helvetica Neue"/>
                <a:ea typeface="Helvetica Neue"/>
                <a:cs typeface="Helvetica Neue"/>
                <a:sym typeface="Helvetica Neue"/>
              </a:rPr>
              <a:t>Reads the block from the disk to the buffer</a:t>
            </a:r>
            <a:r>
              <a:rPr b="0" i="0" lang="en-US" sz="2000" u="none" cap="none" strike="noStrike">
                <a:solidFill>
                  <a:schemeClr val="dk1"/>
                </a:solidFill>
                <a:latin typeface="Helvetica Neue"/>
                <a:ea typeface="Helvetica Neue"/>
                <a:cs typeface="Helvetica Neue"/>
                <a:sym typeface="Helvetica Neue"/>
              </a:rPr>
              <a:t>, and returns the address of the block in main memory to requester</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97"/>
          <p:cNvSpPr txBox="1"/>
          <p:nvPr>
            <p:ph idx="4294967295"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Helvetica Neue"/>
              <a:buNone/>
            </a:pPr>
            <a:r>
              <a:rPr b="1" i="0" lang="en-US" sz="3200" u="none" cap="none" strike="noStrike">
                <a:solidFill>
                  <a:schemeClr val="dk2"/>
                </a:solidFill>
                <a:latin typeface="Helvetica Neue"/>
                <a:ea typeface="Helvetica Neue"/>
                <a:cs typeface="Helvetica Neue"/>
                <a:sym typeface="Helvetica Neue"/>
              </a:rPr>
              <a:t>Buffer Manager</a:t>
            </a:r>
            <a:endParaRPr/>
          </a:p>
        </p:txBody>
      </p:sp>
      <p:sp>
        <p:nvSpPr>
          <p:cNvPr id="870" name="Google Shape;870;p97"/>
          <p:cNvSpPr txBox="1"/>
          <p:nvPr>
            <p:ph idx="4294967295" type="body"/>
          </p:nvPr>
        </p:nvSpPr>
        <p:spPr>
          <a:xfrm>
            <a:off x="835025" y="1133475"/>
            <a:ext cx="8308975" cy="5026025"/>
          </a:xfrm>
          <a:prstGeom prst="rect">
            <a:avLst/>
          </a:prstGeom>
          <a:noFill/>
          <a:ln>
            <a:noFill/>
          </a:ln>
        </p:spPr>
        <p:txBody>
          <a:bodyPr anchorCtr="0" anchor="t" bIns="45700" lIns="91425" spcFirstLastPara="1" rIns="91425" wrap="square" tIns="45700">
            <a:noAutofit/>
          </a:bodyPr>
          <a:lstStyle/>
          <a:p>
            <a:pPr indent="-381000" lvl="0" marL="381000" marR="0" rtl="0" algn="l">
              <a:lnSpc>
                <a:spcPct val="100000"/>
              </a:lnSpc>
              <a:spcBef>
                <a:spcPts val="0"/>
              </a:spcBef>
              <a:spcAft>
                <a:spcPts val="0"/>
              </a:spcAft>
              <a:buClr>
                <a:schemeClr val="dk2"/>
              </a:buClr>
              <a:buSzPts val="1800"/>
              <a:buFont typeface="Arial"/>
              <a:buChar char="●"/>
            </a:pPr>
            <a:r>
              <a:rPr b="0" i="0" lang="en-US" sz="2000" u="none">
                <a:solidFill>
                  <a:schemeClr val="dk1"/>
                </a:solidFill>
                <a:latin typeface="Helvetica Neue"/>
                <a:ea typeface="Helvetica Neue"/>
                <a:cs typeface="Helvetica Neue"/>
                <a:sym typeface="Helvetica Neue"/>
              </a:rPr>
              <a:t>Just like Virtual memory manager found in OS</a:t>
            </a:r>
            <a:endParaRPr/>
          </a:p>
          <a:p>
            <a:pPr indent="-381000" lvl="1" marL="781050" marR="0" rtl="0" algn="l">
              <a:lnSpc>
                <a:spcPct val="100000"/>
              </a:lnSpc>
              <a:spcBef>
                <a:spcPts val="700"/>
              </a:spcBef>
              <a:spcAft>
                <a:spcPts val="0"/>
              </a:spcAft>
              <a:buClr>
                <a:schemeClr val="folHlink"/>
              </a:buClr>
              <a:buSzPts val="1600"/>
              <a:buFont typeface="Arial"/>
              <a:buChar char="●"/>
            </a:pPr>
            <a:r>
              <a:rPr b="0" i="0" lang="en-US" sz="2000" u="none" cap="none" strike="noStrike">
                <a:solidFill>
                  <a:schemeClr val="dk1"/>
                </a:solidFill>
                <a:latin typeface="Helvetica Neue"/>
                <a:ea typeface="Helvetica Neue"/>
                <a:cs typeface="Helvetica Neue"/>
                <a:sym typeface="Helvetica Neue"/>
              </a:rPr>
              <a:t>Difference is that the size of the database might be larger than the hardware  address space of a machine, so memory addresses are not sufficient to address all disk blocks</a:t>
            </a:r>
            <a:endParaRPr/>
          </a:p>
          <a:p>
            <a:pPr indent="-381000" lvl="1" marL="781050" marR="0" rtl="0" algn="l">
              <a:lnSpc>
                <a:spcPct val="100000"/>
              </a:lnSpc>
              <a:spcBef>
                <a:spcPts val="700"/>
              </a:spcBef>
              <a:spcAft>
                <a:spcPts val="0"/>
              </a:spcAft>
              <a:buClr>
                <a:schemeClr val="folHlink"/>
              </a:buClr>
              <a:buSzPts val="1600"/>
              <a:buFont typeface="Arial"/>
              <a:buChar char="●"/>
            </a:pPr>
            <a:r>
              <a:rPr b="0" i="0" lang="en-US" sz="2000" u="none" cap="none" strike="noStrike">
                <a:solidFill>
                  <a:schemeClr val="dk1"/>
                </a:solidFill>
                <a:latin typeface="Helvetica Neue"/>
                <a:ea typeface="Helvetica Neue"/>
                <a:cs typeface="Helvetica Neue"/>
                <a:sym typeface="Helvetica Neue"/>
              </a:rPr>
              <a:t>Utilizes techniques more sophisticated than typical VM management schemes</a:t>
            </a:r>
            <a:endParaRPr/>
          </a:p>
          <a:p>
            <a:pPr indent="-381000" lvl="2" marL="1123950" marR="0" rtl="0" algn="l">
              <a:lnSpc>
                <a:spcPct val="100000"/>
              </a:lnSpc>
              <a:spcBef>
                <a:spcPts val="700"/>
              </a:spcBef>
              <a:spcAft>
                <a:spcPts val="0"/>
              </a:spcAft>
              <a:buClr>
                <a:srgbClr val="33CC33"/>
              </a:buClr>
              <a:buSzPts val="1500"/>
              <a:buFont typeface="Helvetica Neue"/>
              <a:buAutoNum type="arabicPeriod"/>
            </a:pPr>
            <a:r>
              <a:rPr b="0" i="0" lang="en-US" sz="2000" u="none" cap="none" strike="noStrike">
                <a:solidFill>
                  <a:schemeClr val="dk1"/>
                </a:solidFill>
                <a:latin typeface="Helvetica Neue"/>
                <a:ea typeface="Helvetica Neue"/>
                <a:cs typeface="Helvetica Neue"/>
                <a:sym typeface="Helvetica Neue"/>
              </a:rPr>
              <a:t>Buffer Replacement Policies</a:t>
            </a:r>
            <a:endParaRPr/>
          </a:p>
          <a:p>
            <a:pPr indent="-381000" lvl="3" marL="1466850" marR="0" rtl="0" algn="l">
              <a:lnSpc>
                <a:spcPct val="100000"/>
              </a:lnSpc>
              <a:spcBef>
                <a:spcPts val="700"/>
              </a:spcBef>
              <a:spcAft>
                <a:spcPts val="0"/>
              </a:spcAft>
              <a:buClr>
                <a:schemeClr val="hlink"/>
              </a:buClr>
              <a:buSzPts val="2000"/>
              <a:buFont typeface="Helvetica Neue"/>
              <a:buAutoNum type="arabicPeriod"/>
            </a:pPr>
            <a:r>
              <a:rPr b="0" i="0" lang="en-US" sz="2000" u="none" cap="none" strike="noStrike">
                <a:solidFill>
                  <a:schemeClr val="dk1"/>
                </a:solidFill>
                <a:latin typeface="Helvetica Neue"/>
                <a:ea typeface="Helvetica Neue"/>
                <a:cs typeface="Helvetica Neue"/>
                <a:sym typeface="Helvetica Neue"/>
              </a:rPr>
              <a:t>Least Recently Used (LRU)</a:t>
            </a:r>
            <a:endParaRPr/>
          </a:p>
          <a:p>
            <a:pPr indent="-381000" lvl="3" marL="1466850" marR="0" rtl="0" algn="l">
              <a:lnSpc>
                <a:spcPct val="100000"/>
              </a:lnSpc>
              <a:spcBef>
                <a:spcPts val="700"/>
              </a:spcBef>
              <a:spcAft>
                <a:spcPts val="0"/>
              </a:spcAft>
              <a:buClr>
                <a:schemeClr val="hlink"/>
              </a:buClr>
              <a:buSzPts val="2000"/>
              <a:buFont typeface="Helvetica Neue"/>
              <a:buAutoNum type="arabicPeriod"/>
            </a:pPr>
            <a:r>
              <a:rPr b="0" i="0" lang="en-US" sz="2000" u="none" cap="none" strike="noStrike">
                <a:solidFill>
                  <a:schemeClr val="dk1"/>
                </a:solidFill>
                <a:latin typeface="Helvetica Neue"/>
                <a:ea typeface="Helvetica Neue"/>
                <a:cs typeface="Helvetica Neue"/>
                <a:sym typeface="Helvetica Neue"/>
              </a:rPr>
              <a:t>Toss-Immediate</a:t>
            </a:r>
            <a:endParaRPr/>
          </a:p>
          <a:p>
            <a:pPr indent="-381000" lvl="3" marL="1466850" marR="0" rtl="0" algn="l">
              <a:lnSpc>
                <a:spcPct val="100000"/>
              </a:lnSpc>
              <a:spcBef>
                <a:spcPts val="700"/>
              </a:spcBef>
              <a:spcAft>
                <a:spcPts val="0"/>
              </a:spcAft>
              <a:buClr>
                <a:schemeClr val="hlink"/>
              </a:buClr>
              <a:buSzPts val="2000"/>
              <a:buFont typeface="Helvetica Neue"/>
              <a:buAutoNum type="arabicPeriod"/>
            </a:pPr>
            <a:r>
              <a:rPr b="0" i="0" lang="en-US" sz="2000" u="none" cap="none" strike="noStrike">
                <a:solidFill>
                  <a:schemeClr val="dk1"/>
                </a:solidFill>
                <a:latin typeface="Helvetica Neue"/>
                <a:ea typeface="Helvetica Neue"/>
                <a:cs typeface="Helvetica Neue"/>
                <a:sym typeface="Helvetica Neue"/>
              </a:rPr>
              <a:t>Most Recently Used</a:t>
            </a:r>
            <a:endParaRPr/>
          </a:p>
          <a:p>
            <a:pPr indent="-381000" lvl="2" marL="1123950" marR="0" rtl="0" algn="l">
              <a:lnSpc>
                <a:spcPct val="100000"/>
              </a:lnSpc>
              <a:spcBef>
                <a:spcPts val="700"/>
              </a:spcBef>
              <a:spcAft>
                <a:spcPts val="0"/>
              </a:spcAft>
              <a:buClr>
                <a:srgbClr val="33CC33"/>
              </a:buClr>
              <a:buSzPts val="1500"/>
              <a:buFont typeface="Helvetica Neue"/>
              <a:buAutoNum type="arabicPeriod"/>
            </a:pPr>
            <a:r>
              <a:rPr b="0" i="0" lang="en-US" sz="2000" u="none" cap="none" strike="noStrike">
                <a:solidFill>
                  <a:schemeClr val="dk1"/>
                </a:solidFill>
                <a:latin typeface="Helvetica Neue"/>
                <a:ea typeface="Helvetica Neue"/>
                <a:cs typeface="Helvetica Neue"/>
                <a:sym typeface="Helvetica Neue"/>
              </a:rPr>
              <a:t>Pinned blocks</a:t>
            </a:r>
            <a:endParaRPr/>
          </a:p>
          <a:p>
            <a:pPr indent="-381000" lvl="2" marL="1123950" marR="0" rtl="0" algn="l">
              <a:lnSpc>
                <a:spcPct val="100000"/>
              </a:lnSpc>
              <a:spcBef>
                <a:spcPts val="700"/>
              </a:spcBef>
              <a:spcAft>
                <a:spcPts val="0"/>
              </a:spcAft>
              <a:buClr>
                <a:srgbClr val="33CC33"/>
              </a:buClr>
              <a:buSzPts val="1500"/>
              <a:buFont typeface="Helvetica Neue"/>
              <a:buAutoNum type="arabicPeriod"/>
            </a:pPr>
            <a:r>
              <a:rPr b="0" i="0" lang="en-US" sz="2000" u="none" cap="none" strike="noStrike">
                <a:solidFill>
                  <a:schemeClr val="dk1"/>
                </a:solidFill>
                <a:latin typeface="Helvetica Neue"/>
                <a:ea typeface="Helvetica Neue"/>
                <a:cs typeface="Helvetica Neue"/>
                <a:sym typeface="Helvetica Neue"/>
              </a:rPr>
              <a:t>Forced output of blocks</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98"/>
          <p:cNvSpPr txBox="1"/>
          <p:nvPr>
            <p:ph idx="4294967295"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Helvetica Neue"/>
              <a:buNone/>
            </a:pPr>
            <a:r>
              <a:rPr b="1" i="0" lang="en-US" sz="3200" u="none" cap="none" strike="noStrike">
                <a:solidFill>
                  <a:schemeClr val="dk2"/>
                </a:solidFill>
                <a:latin typeface="Helvetica Neue"/>
                <a:ea typeface="Helvetica Neue"/>
                <a:cs typeface="Helvetica Neue"/>
                <a:sym typeface="Helvetica Neue"/>
              </a:rPr>
              <a:t>Buffer-Replacement Policies</a:t>
            </a:r>
            <a:endParaRPr/>
          </a:p>
        </p:txBody>
      </p:sp>
      <p:sp>
        <p:nvSpPr>
          <p:cNvPr id="877" name="Google Shape;877;p98"/>
          <p:cNvSpPr txBox="1"/>
          <p:nvPr>
            <p:ph idx="4294967295" type="body"/>
          </p:nvPr>
        </p:nvSpPr>
        <p:spPr>
          <a:xfrm>
            <a:off x="914400" y="1122362"/>
            <a:ext cx="7380287" cy="5067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2"/>
              </a:buClr>
              <a:buSzPts val="1980"/>
              <a:buFont typeface="Arial"/>
              <a:buChar char="●"/>
            </a:pPr>
            <a:r>
              <a:rPr b="0" i="0" lang="en-US" sz="2200" u="none">
                <a:solidFill>
                  <a:schemeClr val="dk1"/>
                </a:solidFill>
                <a:latin typeface="Helvetica Neue"/>
                <a:ea typeface="Helvetica Neue"/>
                <a:cs typeface="Helvetica Neue"/>
                <a:sym typeface="Helvetica Neue"/>
              </a:rPr>
              <a:t>To minimize access to the disk</a:t>
            </a:r>
            <a:endParaRPr/>
          </a:p>
          <a:p>
            <a:pPr indent="-342900" lvl="0" marL="342900" marR="0" rtl="0" algn="l">
              <a:lnSpc>
                <a:spcPct val="100000"/>
              </a:lnSpc>
              <a:spcBef>
                <a:spcPts val="770"/>
              </a:spcBef>
              <a:spcAft>
                <a:spcPts val="0"/>
              </a:spcAft>
              <a:buClr>
                <a:schemeClr val="dk2"/>
              </a:buClr>
              <a:buSzPts val="1980"/>
              <a:buFont typeface="Arial"/>
              <a:buChar char="●"/>
            </a:pPr>
            <a:r>
              <a:rPr b="0" i="0" lang="en-US" sz="2200" u="none">
                <a:solidFill>
                  <a:schemeClr val="dk1"/>
                </a:solidFill>
                <a:latin typeface="Helvetica Neue"/>
                <a:ea typeface="Helvetica Neue"/>
                <a:cs typeface="Helvetica Neue"/>
                <a:sym typeface="Helvetica Neue"/>
              </a:rPr>
              <a:t>In general-purpose program, not possible to predict accurately which blocks will be referenced</a:t>
            </a:r>
            <a:endParaRPr/>
          </a:p>
          <a:p>
            <a:pPr indent="-342900" lvl="0" marL="342900" marR="0" rtl="0" algn="l">
              <a:lnSpc>
                <a:spcPct val="100000"/>
              </a:lnSpc>
              <a:spcBef>
                <a:spcPts val="770"/>
              </a:spcBef>
              <a:spcAft>
                <a:spcPts val="0"/>
              </a:spcAft>
              <a:buClr>
                <a:schemeClr val="dk2"/>
              </a:buClr>
              <a:buSzPts val="1980"/>
              <a:buFont typeface="Arial"/>
              <a:buChar char="●"/>
            </a:pPr>
            <a:r>
              <a:rPr b="0" i="0" lang="en-US" sz="2200" u="none">
                <a:solidFill>
                  <a:schemeClr val="dk1"/>
                </a:solidFill>
                <a:latin typeface="Helvetica Neue"/>
                <a:ea typeface="Helvetica Neue"/>
                <a:cs typeface="Helvetica Neue"/>
                <a:sym typeface="Helvetica Neue"/>
              </a:rPr>
              <a:t>Queries have well-defined access patterns (such as sequential scans), and a database system can use the information in a user’s query to predict future references</a:t>
            </a:r>
            <a:endParaRPr/>
          </a:p>
          <a:p>
            <a:pPr indent="-217170" lvl="0" marL="342900" marR="0" rtl="0" algn="l">
              <a:spcBef>
                <a:spcPts val="770"/>
              </a:spcBef>
              <a:spcAft>
                <a:spcPts val="0"/>
              </a:spcAft>
              <a:buClr>
                <a:schemeClr val="dk2"/>
              </a:buClr>
              <a:buSzPts val="1980"/>
              <a:buFont typeface="Arial"/>
              <a:buNone/>
            </a:pPr>
            <a:r>
              <a:t/>
            </a:r>
            <a:endParaRPr b="0" i="0" sz="2200" u="none">
              <a:solidFill>
                <a:schemeClr val="dk1"/>
              </a:solidFill>
              <a:latin typeface="Helvetica Neue"/>
              <a:ea typeface="Helvetica Neue"/>
              <a:cs typeface="Helvetica Neue"/>
              <a:sym typeface="Helvetica Neue"/>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99"/>
          <p:cNvSpPr txBox="1"/>
          <p:nvPr>
            <p:ph idx="4294967295"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Helvetica Neue"/>
              <a:buNone/>
            </a:pPr>
            <a:r>
              <a:rPr b="1" i="0" lang="en-US" sz="3200" u="none" cap="none" strike="noStrike">
                <a:solidFill>
                  <a:schemeClr val="dk2"/>
                </a:solidFill>
                <a:latin typeface="Helvetica Neue"/>
                <a:ea typeface="Helvetica Neue"/>
                <a:cs typeface="Helvetica Neue"/>
                <a:sym typeface="Helvetica Neue"/>
              </a:rPr>
              <a:t>Buffer-Replacement Policies</a:t>
            </a:r>
            <a:endParaRPr/>
          </a:p>
        </p:txBody>
      </p:sp>
      <p:sp>
        <p:nvSpPr>
          <p:cNvPr id="884" name="Google Shape;884;p99"/>
          <p:cNvSpPr txBox="1"/>
          <p:nvPr>
            <p:ph idx="4294967295" type="body"/>
          </p:nvPr>
        </p:nvSpPr>
        <p:spPr>
          <a:xfrm>
            <a:off x="914400" y="1122362"/>
            <a:ext cx="7380287" cy="5067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2"/>
              </a:buClr>
              <a:buSzPts val="1980"/>
              <a:buFont typeface="Arial"/>
              <a:buNone/>
            </a:pPr>
            <a:r>
              <a:rPr b="1" i="0" lang="en-US" sz="2200" u="none">
                <a:solidFill>
                  <a:srgbClr val="000099"/>
                </a:solidFill>
                <a:latin typeface="Helvetica Neue"/>
                <a:ea typeface="Helvetica Neue"/>
                <a:cs typeface="Helvetica Neue"/>
                <a:sym typeface="Helvetica Neue"/>
              </a:rPr>
              <a:t>1.1 LRU strategy</a:t>
            </a:r>
            <a:endParaRPr b="1" i="0" sz="2200" u="none">
              <a:solidFill>
                <a:schemeClr val="dk1"/>
              </a:solidFill>
              <a:latin typeface="Helvetica Neue"/>
              <a:ea typeface="Helvetica Neue"/>
              <a:cs typeface="Helvetica Neue"/>
              <a:sym typeface="Helvetica Neue"/>
            </a:endParaRPr>
          </a:p>
          <a:p>
            <a:pPr indent="-285750" lvl="1" marL="742950" marR="0" rtl="0" algn="l">
              <a:lnSpc>
                <a:spcPct val="100000"/>
              </a:lnSpc>
              <a:spcBef>
                <a:spcPts val="770"/>
              </a:spcBef>
              <a:spcAft>
                <a:spcPts val="0"/>
              </a:spcAft>
              <a:buClr>
                <a:schemeClr val="folHlink"/>
              </a:buClr>
              <a:buSzPts val="1760"/>
              <a:buFont typeface="Arial"/>
              <a:buChar char="●"/>
            </a:pPr>
            <a:r>
              <a:rPr b="0" i="0" lang="en-US" sz="2200" u="none" cap="none" strike="noStrike">
                <a:solidFill>
                  <a:schemeClr val="dk1"/>
                </a:solidFill>
                <a:latin typeface="Helvetica Neue"/>
                <a:ea typeface="Helvetica Neue"/>
                <a:cs typeface="Helvetica Neue"/>
                <a:sym typeface="Helvetica Neue"/>
              </a:rPr>
              <a:t>Idea behind LRU – OS uses past pattern of block references as a predictor of future references</a:t>
            </a:r>
            <a:endParaRPr/>
          </a:p>
          <a:p>
            <a:pPr indent="-285750" lvl="1" marL="742950" marR="0" rtl="0" algn="l">
              <a:lnSpc>
                <a:spcPct val="100000"/>
              </a:lnSpc>
              <a:spcBef>
                <a:spcPts val="770"/>
              </a:spcBef>
              <a:spcAft>
                <a:spcPts val="0"/>
              </a:spcAft>
              <a:buClr>
                <a:schemeClr val="folHlink"/>
              </a:buClr>
              <a:buSzPts val="1760"/>
              <a:buFont typeface="Arial"/>
              <a:buChar char="●"/>
            </a:pPr>
            <a:r>
              <a:rPr b="1" i="0" lang="en-US" sz="2200" u="none" cap="none" strike="noStrike">
                <a:solidFill>
                  <a:schemeClr val="dk1"/>
                </a:solidFill>
                <a:latin typeface="Helvetica Neue"/>
                <a:ea typeface="Helvetica Neue"/>
                <a:cs typeface="Helvetica Neue"/>
                <a:sym typeface="Helvetica Neue"/>
              </a:rPr>
              <a:t>The blocks that have been referenced recently are likely to be referenced again</a:t>
            </a:r>
            <a:endParaRPr/>
          </a:p>
          <a:p>
            <a:pPr indent="-285750" lvl="1" marL="742950" marR="0" rtl="0" algn="l">
              <a:lnSpc>
                <a:spcPct val="100000"/>
              </a:lnSpc>
              <a:spcBef>
                <a:spcPts val="770"/>
              </a:spcBef>
              <a:spcAft>
                <a:spcPts val="0"/>
              </a:spcAft>
              <a:buClr>
                <a:schemeClr val="folHlink"/>
              </a:buClr>
              <a:buSzPts val="1760"/>
              <a:buFont typeface="Arial"/>
              <a:buChar char="●"/>
            </a:pPr>
            <a:r>
              <a:rPr b="0" i="0" lang="en-US" sz="2200" u="none" cap="none" strike="noStrike">
                <a:solidFill>
                  <a:schemeClr val="dk1"/>
                </a:solidFill>
                <a:latin typeface="Helvetica Neue"/>
                <a:ea typeface="Helvetica Neue"/>
                <a:cs typeface="Helvetica Neue"/>
                <a:sym typeface="Helvetica Neue"/>
              </a:rPr>
              <a:t>Most OSs replace the block </a:t>
            </a:r>
            <a:r>
              <a:rPr b="1" i="0" lang="en-US" sz="2200" u="none" cap="none" strike="noStrike">
                <a:solidFill>
                  <a:srgbClr val="000099"/>
                </a:solidFill>
                <a:latin typeface="Helvetica Neue"/>
                <a:ea typeface="Helvetica Neue"/>
                <a:cs typeface="Helvetica Neue"/>
                <a:sym typeface="Helvetica Neue"/>
              </a:rPr>
              <a:t>least recently used </a:t>
            </a:r>
            <a:r>
              <a:rPr b="0" i="0" lang="en-US" sz="2200" u="none" cap="none" strike="noStrike">
                <a:solidFill>
                  <a:schemeClr val="dk1"/>
                </a:solidFill>
                <a:latin typeface="Helvetica Neue"/>
                <a:ea typeface="Helvetica Neue"/>
                <a:cs typeface="Helvetica Neue"/>
                <a:sym typeface="Helvetica Neue"/>
              </a:rPr>
              <a:t>to disk</a:t>
            </a:r>
            <a:endParaRPr/>
          </a:p>
          <a:p>
            <a:pPr indent="-285750" lvl="1" marL="742950" marR="0" rtl="0" algn="l">
              <a:lnSpc>
                <a:spcPct val="100000"/>
              </a:lnSpc>
              <a:spcBef>
                <a:spcPts val="770"/>
              </a:spcBef>
              <a:spcAft>
                <a:spcPts val="0"/>
              </a:spcAft>
              <a:buClr>
                <a:schemeClr val="folHlink"/>
              </a:buClr>
              <a:buSzPts val="1760"/>
              <a:buFont typeface="Arial"/>
              <a:buChar char="●"/>
            </a:pPr>
            <a:r>
              <a:rPr b="0" i="0" lang="en-US" sz="2200" u="none" cap="none" strike="noStrike">
                <a:solidFill>
                  <a:schemeClr val="dk1"/>
                </a:solidFill>
                <a:latin typeface="Helvetica Neue"/>
                <a:ea typeface="Helvetica Neue"/>
                <a:cs typeface="Helvetica Neue"/>
                <a:sym typeface="Helvetica Neue"/>
              </a:rPr>
              <a:t>When there is no room left in buffer, a block must be removed from the buffer before a new one can be read in</a:t>
            </a:r>
            <a:endParaRPr/>
          </a:p>
          <a:p>
            <a:pPr indent="-123825" lvl="2" marL="1085850" marR="0" rtl="0" algn="l">
              <a:lnSpc>
                <a:spcPct val="100000"/>
              </a:lnSpc>
              <a:spcBef>
                <a:spcPts val="770"/>
              </a:spcBef>
              <a:spcAft>
                <a:spcPts val="0"/>
              </a:spcAft>
              <a:buClr>
                <a:srgbClr val="33CC33"/>
              </a:buClr>
              <a:buSzPts val="1650"/>
              <a:buFont typeface="Arimo"/>
              <a:buNone/>
            </a:pPr>
            <a:r>
              <a:t/>
            </a:r>
            <a:endParaRPr b="0" i="0" sz="2200" u="none" cap="none" strike="noStrike">
              <a:solidFill>
                <a:schemeClr val="dk1"/>
              </a:solidFill>
              <a:latin typeface="Helvetica Neue"/>
              <a:ea typeface="Helvetica Neue"/>
              <a:cs typeface="Helvetica Neue"/>
              <a:sym typeface="Helvetica Neue"/>
            </a:endParaRPr>
          </a:p>
          <a:p>
            <a:pPr indent="-217170" lvl="0" marL="342900" marR="0" rtl="0" algn="l">
              <a:spcBef>
                <a:spcPts val="770"/>
              </a:spcBef>
              <a:spcAft>
                <a:spcPts val="0"/>
              </a:spcAft>
              <a:buClr>
                <a:schemeClr val="dk2"/>
              </a:buClr>
              <a:buSzPts val="1980"/>
              <a:buFont typeface="Arial"/>
              <a:buNone/>
            </a:pPr>
            <a:r>
              <a:t/>
            </a:r>
            <a:endParaRPr b="0" i="0" sz="2200" u="none" cap="none" strike="noStrike">
              <a:solidFill>
                <a:schemeClr val="dk1"/>
              </a:solidFill>
              <a:latin typeface="Helvetica Neue"/>
              <a:ea typeface="Helvetica Neue"/>
              <a:cs typeface="Helvetica Neue"/>
              <a:sym typeface="Helvetica Neue"/>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00"/>
          <p:cNvSpPr txBox="1"/>
          <p:nvPr>
            <p:ph idx="4294967295"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Helvetica Neue"/>
              <a:buNone/>
            </a:pPr>
            <a:r>
              <a:rPr b="1" i="0" lang="en-US" sz="3200" u="none" cap="none" strike="noStrike">
                <a:solidFill>
                  <a:schemeClr val="dk2"/>
                </a:solidFill>
                <a:latin typeface="Helvetica Neue"/>
                <a:ea typeface="Helvetica Neue"/>
                <a:cs typeface="Helvetica Neue"/>
                <a:sym typeface="Helvetica Neue"/>
              </a:rPr>
              <a:t>Buffer-Replacement Policies (Cont.)</a:t>
            </a:r>
            <a:endParaRPr/>
          </a:p>
        </p:txBody>
      </p:sp>
      <p:sp>
        <p:nvSpPr>
          <p:cNvPr id="891" name="Google Shape;891;p100"/>
          <p:cNvSpPr txBox="1"/>
          <p:nvPr>
            <p:ph idx="4294967295" type="body"/>
          </p:nvPr>
        </p:nvSpPr>
        <p:spPr>
          <a:xfrm>
            <a:off x="914400" y="1122362"/>
            <a:ext cx="7818437" cy="50196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2"/>
              </a:buClr>
              <a:buSzPts val="1980"/>
              <a:buFont typeface="Helvetica Neue"/>
              <a:buAutoNum type="arabicPeriod" startAt="2"/>
            </a:pPr>
            <a:r>
              <a:rPr b="1" i="0" lang="en-US" sz="2200" u="none">
                <a:solidFill>
                  <a:srgbClr val="000099"/>
                </a:solidFill>
                <a:latin typeface="Helvetica Neue"/>
                <a:ea typeface="Helvetica Neue"/>
                <a:cs typeface="Helvetica Neue"/>
                <a:sym typeface="Helvetica Neue"/>
              </a:rPr>
              <a:t>Pinned block</a:t>
            </a:r>
            <a:r>
              <a:rPr b="0" i="0" lang="en-US" sz="2200" u="none">
                <a:solidFill>
                  <a:schemeClr val="dk1"/>
                </a:solidFill>
                <a:latin typeface="Helvetica Neue"/>
                <a:ea typeface="Helvetica Neue"/>
                <a:cs typeface="Helvetica Neue"/>
                <a:sym typeface="Helvetica Neue"/>
              </a:rPr>
              <a:t> </a:t>
            </a:r>
            <a:endParaRPr/>
          </a:p>
          <a:p>
            <a:pPr indent="-285750" lvl="1" marL="742950" marR="0" rtl="0" algn="l">
              <a:lnSpc>
                <a:spcPct val="100000"/>
              </a:lnSpc>
              <a:spcBef>
                <a:spcPts val="770"/>
              </a:spcBef>
              <a:spcAft>
                <a:spcPts val="0"/>
              </a:spcAft>
              <a:buClr>
                <a:schemeClr val="folHlink"/>
              </a:buClr>
              <a:buSzPts val="1760"/>
              <a:buFont typeface="Arial"/>
              <a:buChar char="●"/>
            </a:pPr>
            <a:r>
              <a:rPr b="0" i="0" lang="en-US" sz="2200" u="none" cap="none" strike="noStrike">
                <a:solidFill>
                  <a:schemeClr val="dk1"/>
                </a:solidFill>
                <a:latin typeface="Helvetica Neue"/>
                <a:ea typeface="Helvetica Neue"/>
                <a:cs typeface="Helvetica Neue"/>
                <a:sym typeface="Helvetica Neue"/>
              </a:rPr>
              <a:t>Memory block that is not allowed to be written back to disk</a:t>
            </a:r>
            <a:endParaRPr/>
          </a:p>
          <a:p>
            <a:pPr indent="-228600" lvl="2" marL="1085850" marR="0" rtl="0" algn="l">
              <a:lnSpc>
                <a:spcPct val="100000"/>
              </a:lnSpc>
              <a:spcBef>
                <a:spcPts val="770"/>
              </a:spcBef>
              <a:spcAft>
                <a:spcPts val="0"/>
              </a:spcAft>
              <a:buClr>
                <a:srgbClr val="33CC33"/>
              </a:buClr>
              <a:buSzPts val="1650"/>
              <a:buFont typeface="Arimo"/>
              <a:buChar char="4"/>
            </a:pPr>
            <a:r>
              <a:rPr b="0" i="0" lang="en-US" sz="2200" u="none" cap="none" strike="noStrike">
                <a:solidFill>
                  <a:schemeClr val="dk1"/>
                </a:solidFill>
                <a:latin typeface="Helvetica Neue"/>
                <a:ea typeface="Helvetica Neue"/>
                <a:cs typeface="Helvetica Neue"/>
                <a:sym typeface="Helvetica Neue"/>
              </a:rPr>
              <a:t>As block should not be written to disk while an update on the block is in progress</a:t>
            </a:r>
            <a:endParaRPr/>
          </a:p>
          <a:p>
            <a:pPr indent="-285750" lvl="1" marL="742950" marR="0" rtl="0" algn="l">
              <a:lnSpc>
                <a:spcPct val="100000"/>
              </a:lnSpc>
              <a:spcBef>
                <a:spcPts val="770"/>
              </a:spcBef>
              <a:spcAft>
                <a:spcPts val="0"/>
              </a:spcAft>
              <a:buClr>
                <a:schemeClr val="folHlink"/>
              </a:buClr>
              <a:buSzPts val="1760"/>
              <a:buFont typeface="Arial"/>
              <a:buChar char="●"/>
            </a:pPr>
            <a:r>
              <a:rPr b="0" i="0" lang="en-US" sz="2200" u="none" cap="none" strike="noStrike">
                <a:solidFill>
                  <a:schemeClr val="dk1"/>
                </a:solidFill>
                <a:latin typeface="Helvetica Neue"/>
                <a:ea typeface="Helvetica Neue"/>
                <a:cs typeface="Helvetica Neue"/>
                <a:sym typeface="Helvetica Neue"/>
              </a:rPr>
              <a:t>Many </a:t>
            </a:r>
            <a:r>
              <a:rPr b="1" i="0" lang="en-US" sz="2200" u="none" cap="none" strike="noStrike">
                <a:solidFill>
                  <a:schemeClr val="dk1"/>
                </a:solidFill>
                <a:latin typeface="Helvetica Neue"/>
                <a:ea typeface="Helvetica Neue"/>
                <a:cs typeface="Helvetica Neue"/>
                <a:sym typeface="Helvetica Neue"/>
              </a:rPr>
              <a:t>OS does not support pinned blocks </a:t>
            </a:r>
            <a:r>
              <a:rPr b="0" i="0" lang="en-US" sz="2200" u="none" cap="none" strike="noStrike">
                <a:solidFill>
                  <a:schemeClr val="dk1"/>
                </a:solidFill>
                <a:latin typeface="Helvetica Neue"/>
                <a:ea typeface="Helvetica Neue"/>
                <a:cs typeface="Helvetica Neue"/>
                <a:sym typeface="Helvetica Neue"/>
              </a:rPr>
              <a:t>as durable to crash</a:t>
            </a:r>
            <a:endParaRPr/>
          </a:p>
          <a:p>
            <a:pPr indent="-342900" lvl="0" marL="342900" marR="0" rtl="0" algn="l">
              <a:lnSpc>
                <a:spcPct val="100000"/>
              </a:lnSpc>
              <a:spcBef>
                <a:spcPts val="770"/>
              </a:spcBef>
              <a:spcAft>
                <a:spcPts val="0"/>
              </a:spcAft>
              <a:buClr>
                <a:schemeClr val="dk2"/>
              </a:buClr>
              <a:buSzPts val="1980"/>
              <a:buFont typeface="Helvetica Neue"/>
              <a:buAutoNum type="arabicPeriod" startAt="2"/>
            </a:pPr>
            <a:r>
              <a:rPr b="1" i="0" lang="en-US" sz="2200" u="none">
                <a:solidFill>
                  <a:srgbClr val="000099"/>
                </a:solidFill>
                <a:latin typeface="Helvetica Neue"/>
                <a:ea typeface="Helvetica Neue"/>
                <a:cs typeface="Helvetica Neue"/>
                <a:sym typeface="Helvetica Neue"/>
              </a:rPr>
              <a:t>Forced output of blocks</a:t>
            </a:r>
            <a:endParaRPr/>
          </a:p>
          <a:p>
            <a:pPr indent="-285750" lvl="1" marL="742950" marR="0" rtl="0" algn="l">
              <a:lnSpc>
                <a:spcPct val="100000"/>
              </a:lnSpc>
              <a:spcBef>
                <a:spcPts val="770"/>
              </a:spcBef>
              <a:spcAft>
                <a:spcPts val="0"/>
              </a:spcAft>
              <a:buClr>
                <a:schemeClr val="folHlink"/>
              </a:buClr>
              <a:buSzPts val="1760"/>
              <a:buFont typeface="Arial"/>
              <a:buChar char="●"/>
            </a:pPr>
            <a:r>
              <a:rPr b="0" i="0" lang="en-US" sz="2200" u="none" cap="none" strike="noStrike">
                <a:solidFill>
                  <a:schemeClr val="dk1"/>
                </a:solidFill>
                <a:latin typeface="Helvetica Neue"/>
                <a:ea typeface="Helvetica Neue"/>
                <a:cs typeface="Helvetica Neue"/>
                <a:sym typeface="Helvetica Neue"/>
              </a:rPr>
              <a:t>Write situations, in which it is necessary to write back the block to disk, even though the buffer space that it occupies is not needed, it is for the purpose of recovery (See later in Ch. 16 Recovery Algorithm)</a:t>
            </a:r>
            <a:endParaRPr/>
          </a:p>
          <a:p>
            <a:pPr indent="-173990" lvl="1" marL="742950" marR="0" rtl="0" algn="l">
              <a:lnSpc>
                <a:spcPct val="100000"/>
              </a:lnSpc>
              <a:spcBef>
                <a:spcPts val="770"/>
              </a:spcBef>
              <a:spcAft>
                <a:spcPts val="0"/>
              </a:spcAft>
              <a:buClr>
                <a:schemeClr val="folHlink"/>
              </a:buClr>
              <a:buSzPts val="1760"/>
              <a:buFont typeface="Arial"/>
              <a:buNone/>
            </a:pPr>
            <a:r>
              <a:t/>
            </a:r>
            <a:endParaRPr b="0" i="0" sz="2200" u="none" cap="none" strike="noStrike">
              <a:solidFill>
                <a:schemeClr val="dk1"/>
              </a:solidFill>
              <a:latin typeface="Helvetica Neue"/>
              <a:ea typeface="Helvetica Neue"/>
              <a:cs typeface="Helvetica Neue"/>
              <a:sym typeface="Helvetica Neue"/>
            </a:endParaRPr>
          </a:p>
          <a:p>
            <a:pPr indent="-217170" lvl="0" marL="342900" marR="0" rtl="0" algn="l">
              <a:spcBef>
                <a:spcPts val="770"/>
              </a:spcBef>
              <a:spcAft>
                <a:spcPts val="0"/>
              </a:spcAft>
              <a:buClr>
                <a:schemeClr val="dk2"/>
              </a:buClr>
              <a:buSzPts val="1980"/>
              <a:buFont typeface="Arial"/>
              <a:buNone/>
            </a:pPr>
            <a:r>
              <a:t/>
            </a:r>
            <a:endParaRPr b="0" i="0" sz="2200" u="none" cap="none" strike="noStrike">
              <a:solidFill>
                <a:schemeClr val="dk1"/>
              </a:solidFill>
              <a:latin typeface="Helvetica Neue"/>
              <a:ea typeface="Helvetica Neue"/>
              <a:cs typeface="Helvetica Neue"/>
              <a:sym typeface="Helvetica Neue"/>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01"/>
          <p:cNvSpPr txBox="1"/>
          <p:nvPr>
            <p:ph idx="4294967295"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Helvetica Neue"/>
              <a:buNone/>
            </a:pPr>
            <a:r>
              <a:rPr b="1" i="0" lang="en-US" sz="3200" u="none" cap="none" strike="noStrike">
                <a:solidFill>
                  <a:schemeClr val="dk2"/>
                </a:solidFill>
                <a:latin typeface="Helvetica Neue"/>
                <a:ea typeface="Helvetica Neue"/>
                <a:cs typeface="Helvetica Neue"/>
                <a:sym typeface="Helvetica Neue"/>
              </a:rPr>
              <a:t>Buffer-Replacement Policies</a:t>
            </a:r>
            <a:endParaRPr/>
          </a:p>
        </p:txBody>
      </p:sp>
      <p:sp>
        <p:nvSpPr>
          <p:cNvPr id="898" name="Google Shape;898;p101"/>
          <p:cNvSpPr txBox="1"/>
          <p:nvPr>
            <p:ph idx="4294967295" type="body"/>
          </p:nvPr>
        </p:nvSpPr>
        <p:spPr>
          <a:xfrm>
            <a:off x="914400" y="1122362"/>
            <a:ext cx="7380287" cy="5067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2"/>
              </a:buClr>
              <a:buSzPts val="1980"/>
              <a:buFont typeface="Arial"/>
              <a:buNone/>
            </a:pPr>
            <a:r>
              <a:rPr b="1" i="0" lang="en-US" sz="2200" u="none">
                <a:solidFill>
                  <a:srgbClr val="0070C0"/>
                </a:solidFill>
                <a:latin typeface="Helvetica Neue"/>
                <a:ea typeface="Helvetica Neue"/>
                <a:cs typeface="Helvetica Neue"/>
                <a:sym typeface="Helvetica Neue"/>
              </a:rPr>
              <a:t>1.2 Toss-immediate Strategy</a:t>
            </a:r>
            <a:r>
              <a:rPr b="1" i="0" lang="en-US" sz="2200" u="none">
                <a:solidFill>
                  <a:schemeClr val="dk1"/>
                </a:solidFill>
                <a:latin typeface="Helvetica Neue"/>
                <a:ea typeface="Helvetica Neue"/>
                <a:cs typeface="Helvetica Neue"/>
                <a:sym typeface="Helvetica Neue"/>
              </a:rPr>
              <a:t> </a:t>
            </a:r>
            <a:endParaRPr/>
          </a:p>
          <a:p>
            <a:pPr indent="-285750" lvl="1" marL="742950" marR="0" rtl="0" algn="l">
              <a:lnSpc>
                <a:spcPct val="100000"/>
              </a:lnSpc>
              <a:spcBef>
                <a:spcPts val="770"/>
              </a:spcBef>
              <a:spcAft>
                <a:spcPts val="0"/>
              </a:spcAft>
              <a:buClr>
                <a:schemeClr val="folHlink"/>
              </a:buClr>
              <a:buSzPts val="1760"/>
              <a:buFont typeface="Arial"/>
              <a:buChar char="●"/>
            </a:pPr>
            <a:r>
              <a:rPr b="0" i="0" lang="en-US" sz="2200" u="none" cap="none" strike="noStrike">
                <a:solidFill>
                  <a:schemeClr val="dk1"/>
                </a:solidFill>
                <a:latin typeface="Helvetica Neue"/>
                <a:ea typeface="Helvetica Neue"/>
                <a:cs typeface="Helvetica Neue"/>
                <a:sym typeface="Helvetica Neue"/>
              </a:rPr>
              <a:t>Frees the space occupied by a block as soon as the final tuple of that block has been processed</a:t>
            </a:r>
            <a:endParaRPr/>
          </a:p>
          <a:p>
            <a:pPr indent="-285750" lvl="1" marL="742950" marR="0" rtl="0" algn="l">
              <a:lnSpc>
                <a:spcPct val="100000"/>
              </a:lnSpc>
              <a:spcBef>
                <a:spcPts val="770"/>
              </a:spcBef>
              <a:spcAft>
                <a:spcPts val="0"/>
              </a:spcAft>
              <a:buClr>
                <a:schemeClr val="folHlink"/>
              </a:buClr>
              <a:buSzPts val="1760"/>
              <a:buFont typeface="Arial"/>
              <a:buChar char="●"/>
            </a:pPr>
            <a:r>
              <a:rPr b="0" i="0" lang="en-US" sz="2200" u="none" cap="none" strike="noStrike">
                <a:solidFill>
                  <a:schemeClr val="dk1"/>
                </a:solidFill>
                <a:latin typeface="Helvetica Neue"/>
                <a:ea typeface="Helvetica Neue"/>
                <a:cs typeface="Helvetica Neue"/>
                <a:sym typeface="Helvetica Neue"/>
              </a:rPr>
              <a:t>Example Query: Select * from instructor natural join department</a:t>
            </a:r>
            <a:endParaRPr/>
          </a:p>
          <a:p>
            <a:pPr indent="-285750" lvl="1" marL="742950" marR="0" rtl="0" algn="l">
              <a:lnSpc>
                <a:spcPct val="100000"/>
              </a:lnSpc>
              <a:spcBef>
                <a:spcPts val="770"/>
              </a:spcBef>
              <a:spcAft>
                <a:spcPts val="0"/>
              </a:spcAft>
              <a:buClr>
                <a:schemeClr val="folHlink"/>
              </a:buClr>
              <a:buSzPts val="1760"/>
              <a:buFont typeface="Arial"/>
              <a:buChar char="●"/>
            </a:pPr>
            <a:r>
              <a:rPr b="0" i="0" lang="en-US" sz="2200" u="none" cap="none" strike="noStrike">
                <a:solidFill>
                  <a:schemeClr val="dk1"/>
                </a:solidFill>
                <a:latin typeface="Helvetica Neue"/>
                <a:ea typeface="Helvetica Neue"/>
                <a:cs typeface="Helvetica Neue"/>
                <a:sym typeface="Helvetica Neue"/>
              </a:rPr>
              <a:t>Strategy:</a:t>
            </a:r>
            <a:endParaRPr/>
          </a:p>
          <a:p>
            <a:pPr indent="-228600" lvl="2" marL="1085850" marR="0" rtl="0" algn="l">
              <a:lnSpc>
                <a:spcPct val="100000"/>
              </a:lnSpc>
              <a:spcBef>
                <a:spcPts val="770"/>
              </a:spcBef>
              <a:spcAft>
                <a:spcPts val="0"/>
              </a:spcAft>
              <a:buClr>
                <a:srgbClr val="33CC33"/>
              </a:buClr>
              <a:buSzPts val="1650"/>
              <a:buFont typeface="Arimo"/>
              <a:buChar char="4"/>
            </a:pPr>
            <a:r>
              <a:rPr b="0" i="0" lang="en-US" sz="2200" u="none" cap="none" strike="noStrike">
                <a:solidFill>
                  <a:schemeClr val="dk1"/>
                </a:solidFill>
                <a:latin typeface="Helvetica Neue"/>
                <a:ea typeface="Helvetica Neue"/>
                <a:cs typeface="Helvetica Neue"/>
                <a:sym typeface="Helvetica Neue"/>
              </a:rPr>
              <a:t> for each tuple </a:t>
            </a:r>
            <a:r>
              <a:rPr b="0" i="1" lang="en-US" sz="2200" u="none" cap="none" strike="noStrike">
                <a:solidFill>
                  <a:schemeClr val="dk1"/>
                </a:solidFill>
                <a:latin typeface="Helvetica Neue"/>
                <a:ea typeface="Helvetica Neue"/>
                <a:cs typeface="Helvetica Neue"/>
                <a:sym typeface="Helvetica Neue"/>
              </a:rPr>
              <a:t>tr</a:t>
            </a:r>
            <a:r>
              <a:rPr b="0" i="0" lang="en-US" sz="2200" u="none" cap="none" strike="noStrike">
                <a:solidFill>
                  <a:schemeClr val="dk1"/>
                </a:solidFill>
                <a:latin typeface="Helvetica Neue"/>
                <a:ea typeface="Helvetica Neue"/>
                <a:cs typeface="Helvetica Neue"/>
                <a:sym typeface="Helvetica Neue"/>
              </a:rPr>
              <a:t> of Instructor do </a:t>
            </a:r>
            <a:br>
              <a:rPr b="0" i="0" lang="en-US" sz="2200" u="none" cap="none" strike="noStrike">
                <a:solidFill>
                  <a:schemeClr val="dk1"/>
                </a:solidFill>
                <a:latin typeface="Helvetica Neue"/>
                <a:ea typeface="Helvetica Neue"/>
                <a:cs typeface="Helvetica Neue"/>
                <a:sym typeface="Helvetica Neue"/>
              </a:rPr>
            </a:br>
            <a:r>
              <a:rPr b="0" i="0" lang="en-US" sz="2200" u="none" cap="none" strike="noStrike">
                <a:solidFill>
                  <a:schemeClr val="dk1"/>
                </a:solidFill>
                <a:latin typeface="Helvetica Neue"/>
                <a:ea typeface="Helvetica Neue"/>
                <a:cs typeface="Helvetica Neue"/>
                <a:sym typeface="Helvetica Neue"/>
              </a:rPr>
              <a:t>     for each tuple </a:t>
            </a:r>
            <a:r>
              <a:rPr b="0" i="1" lang="en-US" sz="2200" u="none" cap="none" strike="noStrike">
                <a:solidFill>
                  <a:schemeClr val="dk1"/>
                </a:solidFill>
                <a:latin typeface="Helvetica Neue"/>
                <a:ea typeface="Helvetica Neue"/>
                <a:cs typeface="Helvetica Neue"/>
                <a:sym typeface="Helvetica Neue"/>
              </a:rPr>
              <a:t>ts</a:t>
            </a:r>
            <a:r>
              <a:rPr b="0" i="0" lang="en-US" sz="2200" u="none" cap="none" strike="noStrike">
                <a:solidFill>
                  <a:schemeClr val="dk1"/>
                </a:solidFill>
                <a:latin typeface="Helvetica Neue"/>
                <a:ea typeface="Helvetica Neue"/>
                <a:cs typeface="Helvetica Neue"/>
                <a:sym typeface="Helvetica Neue"/>
              </a:rPr>
              <a:t> of  department do </a:t>
            </a:r>
            <a:br>
              <a:rPr b="0" i="0" lang="en-US" sz="2200" u="none" cap="none" strike="noStrike">
                <a:solidFill>
                  <a:schemeClr val="dk1"/>
                </a:solidFill>
                <a:latin typeface="Helvetica Neue"/>
                <a:ea typeface="Helvetica Neue"/>
                <a:cs typeface="Helvetica Neue"/>
                <a:sym typeface="Helvetica Neue"/>
              </a:rPr>
            </a:br>
            <a:r>
              <a:rPr b="0" i="0" lang="en-US" sz="2200" u="none" cap="none" strike="noStrike">
                <a:solidFill>
                  <a:schemeClr val="dk1"/>
                </a:solidFill>
                <a:latin typeface="Helvetica Neue"/>
                <a:ea typeface="Helvetica Neue"/>
                <a:cs typeface="Helvetica Neue"/>
                <a:sym typeface="Helvetica Neue"/>
              </a:rPr>
              <a:t>       if the tuples </a:t>
            </a:r>
            <a:r>
              <a:rPr b="0" i="1" lang="en-US" sz="2200" u="none" cap="none" strike="noStrike">
                <a:solidFill>
                  <a:schemeClr val="dk1"/>
                </a:solidFill>
                <a:latin typeface="Helvetica Neue"/>
                <a:ea typeface="Helvetica Neue"/>
                <a:cs typeface="Helvetica Neue"/>
                <a:sym typeface="Helvetica Neue"/>
              </a:rPr>
              <a:t>tr</a:t>
            </a:r>
            <a:r>
              <a:rPr b="0" i="0" lang="en-US" sz="2200" u="none" cap="none" strike="noStrike">
                <a:solidFill>
                  <a:schemeClr val="dk1"/>
                </a:solidFill>
                <a:latin typeface="Helvetica Neue"/>
                <a:ea typeface="Helvetica Neue"/>
                <a:cs typeface="Helvetica Neue"/>
                <a:sym typeface="Helvetica Neue"/>
              </a:rPr>
              <a:t> and </a:t>
            </a:r>
            <a:r>
              <a:rPr b="0" i="1" lang="en-US" sz="2200" u="none" cap="none" strike="noStrike">
                <a:solidFill>
                  <a:schemeClr val="dk1"/>
                </a:solidFill>
                <a:latin typeface="Helvetica Neue"/>
                <a:ea typeface="Helvetica Neue"/>
                <a:cs typeface="Helvetica Neue"/>
                <a:sym typeface="Helvetica Neue"/>
              </a:rPr>
              <a:t>ts</a:t>
            </a:r>
            <a:r>
              <a:rPr b="0" i="0" lang="en-US" sz="2200" u="none" cap="none" strike="noStrike">
                <a:solidFill>
                  <a:schemeClr val="dk1"/>
                </a:solidFill>
                <a:latin typeface="Helvetica Neue"/>
                <a:ea typeface="Helvetica Neue"/>
                <a:cs typeface="Helvetica Neue"/>
                <a:sym typeface="Helvetica Neue"/>
              </a:rPr>
              <a:t> match …</a:t>
            </a:r>
            <a:endParaRPr/>
          </a:p>
          <a:p>
            <a:pPr indent="-285750" lvl="1" marL="742950" marR="0" rtl="0" algn="l">
              <a:lnSpc>
                <a:spcPct val="100000"/>
              </a:lnSpc>
              <a:spcBef>
                <a:spcPts val="770"/>
              </a:spcBef>
              <a:spcAft>
                <a:spcPts val="0"/>
              </a:spcAft>
              <a:buClr>
                <a:schemeClr val="folHlink"/>
              </a:buClr>
              <a:buSzPts val="1760"/>
              <a:buFont typeface="Arial"/>
              <a:buChar char="●"/>
            </a:pPr>
            <a:r>
              <a:rPr b="0" i="0" lang="en-US" sz="2200" u="none" cap="none" strike="noStrike">
                <a:solidFill>
                  <a:schemeClr val="dk1"/>
                </a:solidFill>
                <a:latin typeface="Helvetica Neue"/>
                <a:ea typeface="Helvetica Neue"/>
                <a:cs typeface="Helvetica Neue"/>
                <a:sym typeface="Helvetica Neue"/>
              </a:rPr>
              <a:t>If these two relations stored in  separate files, once a tuple of the instructor has been processed, that tuple is not needed in main memory, even though it has been used recently</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102"/>
          <p:cNvSpPr txBox="1"/>
          <p:nvPr>
            <p:ph idx="4294967295"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Helvetica Neue"/>
              <a:buNone/>
            </a:pPr>
            <a:r>
              <a:rPr b="1" i="0" lang="en-US" sz="3200" u="none" cap="none" strike="noStrike">
                <a:solidFill>
                  <a:schemeClr val="dk2"/>
                </a:solidFill>
                <a:latin typeface="Helvetica Neue"/>
                <a:ea typeface="Helvetica Neue"/>
                <a:cs typeface="Helvetica Neue"/>
                <a:sym typeface="Helvetica Neue"/>
              </a:rPr>
              <a:t>Buffer-Replacement Policies</a:t>
            </a:r>
            <a:endParaRPr/>
          </a:p>
        </p:txBody>
      </p:sp>
      <p:sp>
        <p:nvSpPr>
          <p:cNvPr id="905" name="Google Shape;905;p102"/>
          <p:cNvSpPr txBox="1"/>
          <p:nvPr>
            <p:ph idx="4294967295" type="body"/>
          </p:nvPr>
        </p:nvSpPr>
        <p:spPr>
          <a:xfrm>
            <a:off x="914400" y="1122362"/>
            <a:ext cx="8229600" cy="5067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2"/>
              </a:buClr>
              <a:buSzPts val="1800"/>
              <a:buFont typeface="Arial"/>
              <a:buNone/>
            </a:pPr>
            <a:r>
              <a:rPr b="1" i="0" lang="en-US" sz="2000" u="none">
                <a:solidFill>
                  <a:srgbClr val="0070C0"/>
                </a:solidFill>
                <a:latin typeface="Helvetica Neue"/>
                <a:ea typeface="Helvetica Neue"/>
                <a:cs typeface="Helvetica Neue"/>
                <a:sym typeface="Helvetica Neue"/>
              </a:rPr>
              <a:t>1.3 Most Recently Used Strategy</a:t>
            </a:r>
            <a:r>
              <a:rPr b="1" i="0" lang="en-US" sz="2000" u="none">
                <a:solidFill>
                  <a:schemeClr val="dk1"/>
                </a:solidFill>
                <a:latin typeface="Helvetica Neue"/>
                <a:ea typeface="Helvetica Neue"/>
                <a:cs typeface="Helvetica Neue"/>
                <a:sym typeface="Helvetica Neue"/>
              </a:rPr>
              <a:t> </a:t>
            </a:r>
            <a:endParaRPr/>
          </a:p>
          <a:p>
            <a:pPr indent="-285750" lvl="1" marL="742950" marR="0" rtl="0" algn="l">
              <a:lnSpc>
                <a:spcPct val="100000"/>
              </a:lnSpc>
              <a:spcBef>
                <a:spcPts val="700"/>
              </a:spcBef>
              <a:spcAft>
                <a:spcPts val="0"/>
              </a:spcAft>
              <a:buClr>
                <a:schemeClr val="folHlink"/>
              </a:buClr>
              <a:buSzPts val="1600"/>
              <a:buFont typeface="Arial"/>
              <a:buChar char="●"/>
            </a:pPr>
            <a:r>
              <a:rPr b="0" i="0" lang="en-US" sz="2000" u="none" cap="none" strike="noStrike">
                <a:solidFill>
                  <a:schemeClr val="dk1"/>
                </a:solidFill>
                <a:latin typeface="Helvetica Neue"/>
                <a:ea typeface="Helvetica Neue"/>
                <a:cs typeface="Helvetica Neue"/>
                <a:sym typeface="Helvetica Neue"/>
              </a:rPr>
              <a:t>Example Query: Select * from instructor natural join department</a:t>
            </a:r>
            <a:endParaRPr/>
          </a:p>
          <a:p>
            <a:pPr indent="-285750" lvl="1" marL="742950" marR="0" rtl="0" algn="l">
              <a:lnSpc>
                <a:spcPct val="100000"/>
              </a:lnSpc>
              <a:spcBef>
                <a:spcPts val="700"/>
              </a:spcBef>
              <a:spcAft>
                <a:spcPts val="0"/>
              </a:spcAft>
              <a:buClr>
                <a:schemeClr val="folHlink"/>
              </a:buClr>
              <a:buSzPts val="1600"/>
              <a:buFont typeface="Arial"/>
              <a:buChar char="●"/>
            </a:pPr>
            <a:r>
              <a:rPr b="0" i="0" lang="en-US" sz="2000" u="none" cap="none" strike="noStrike">
                <a:solidFill>
                  <a:schemeClr val="dk1"/>
                </a:solidFill>
                <a:latin typeface="Helvetica Neue"/>
                <a:ea typeface="Helvetica Neue"/>
                <a:cs typeface="Helvetica Neue"/>
                <a:sym typeface="Helvetica Neue"/>
              </a:rPr>
              <a:t>Strategy:</a:t>
            </a:r>
            <a:endParaRPr/>
          </a:p>
          <a:p>
            <a:pPr indent="-228600" lvl="2" marL="1085850" marR="0" rtl="0" algn="l">
              <a:lnSpc>
                <a:spcPct val="100000"/>
              </a:lnSpc>
              <a:spcBef>
                <a:spcPts val="700"/>
              </a:spcBef>
              <a:spcAft>
                <a:spcPts val="0"/>
              </a:spcAft>
              <a:buClr>
                <a:srgbClr val="33CC33"/>
              </a:buClr>
              <a:buSzPts val="1500"/>
              <a:buFont typeface="Arimo"/>
              <a:buChar char="4"/>
            </a:pPr>
            <a:r>
              <a:rPr b="0" i="0" lang="en-US" sz="2000" u="none" cap="none" strike="noStrike">
                <a:solidFill>
                  <a:schemeClr val="dk1"/>
                </a:solidFill>
                <a:latin typeface="Helvetica Neue"/>
                <a:ea typeface="Helvetica Neue"/>
                <a:cs typeface="Helvetica Neue"/>
                <a:sym typeface="Helvetica Neue"/>
              </a:rPr>
              <a:t> for each tuple </a:t>
            </a:r>
            <a:r>
              <a:rPr b="0" i="1" lang="en-US" sz="2000" u="none" cap="none" strike="noStrike">
                <a:solidFill>
                  <a:schemeClr val="dk1"/>
                </a:solidFill>
                <a:latin typeface="Helvetica Neue"/>
                <a:ea typeface="Helvetica Neue"/>
                <a:cs typeface="Helvetica Neue"/>
                <a:sym typeface="Helvetica Neue"/>
              </a:rPr>
              <a:t>tr</a:t>
            </a:r>
            <a:r>
              <a:rPr b="0" i="0" lang="en-US" sz="2000" u="none" cap="none" strike="noStrike">
                <a:solidFill>
                  <a:schemeClr val="dk1"/>
                </a:solidFill>
                <a:latin typeface="Helvetica Neue"/>
                <a:ea typeface="Helvetica Neue"/>
                <a:cs typeface="Helvetica Neue"/>
                <a:sym typeface="Helvetica Neue"/>
              </a:rPr>
              <a:t> of Instructor do </a:t>
            </a:r>
            <a:br>
              <a:rPr b="0" i="0" lang="en-US" sz="2000" u="none" cap="none" strike="noStrike">
                <a:solidFill>
                  <a:schemeClr val="dk1"/>
                </a:solidFill>
                <a:latin typeface="Helvetica Neue"/>
                <a:ea typeface="Helvetica Neue"/>
                <a:cs typeface="Helvetica Neue"/>
                <a:sym typeface="Helvetica Neue"/>
              </a:rPr>
            </a:br>
            <a:r>
              <a:rPr b="0" i="0" lang="en-US" sz="2000" u="none" cap="none" strike="noStrike">
                <a:solidFill>
                  <a:schemeClr val="dk1"/>
                </a:solidFill>
                <a:latin typeface="Helvetica Neue"/>
                <a:ea typeface="Helvetica Neue"/>
                <a:cs typeface="Helvetica Neue"/>
                <a:sym typeface="Helvetica Neue"/>
              </a:rPr>
              <a:t>     for each tuple </a:t>
            </a:r>
            <a:r>
              <a:rPr b="0" i="1" lang="en-US" sz="2000" u="none" cap="none" strike="noStrike">
                <a:solidFill>
                  <a:schemeClr val="dk1"/>
                </a:solidFill>
                <a:latin typeface="Helvetica Neue"/>
                <a:ea typeface="Helvetica Neue"/>
                <a:cs typeface="Helvetica Neue"/>
                <a:sym typeface="Helvetica Neue"/>
              </a:rPr>
              <a:t>ts</a:t>
            </a:r>
            <a:r>
              <a:rPr b="0" i="0" lang="en-US" sz="2000" u="none" cap="none" strike="noStrike">
                <a:solidFill>
                  <a:schemeClr val="dk1"/>
                </a:solidFill>
                <a:latin typeface="Helvetica Neue"/>
                <a:ea typeface="Helvetica Neue"/>
                <a:cs typeface="Helvetica Neue"/>
                <a:sym typeface="Helvetica Neue"/>
              </a:rPr>
              <a:t> of  department do </a:t>
            </a:r>
            <a:br>
              <a:rPr b="0" i="0" lang="en-US" sz="2000" u="none" cap="none" strike="noStrike">
                <a:solidFill>
                  <a:schemeClr val="dk1"/>
                </a:solidFill>
                <a:latin typeface="Helvetica Neue"/>
                <a:ea typeface="Helvetica Neue"/>
                <a:cs typeface="Helvetica Neue"/>
                <a:sym typeface="Helvetica Neue"/>
              </a:rPr>
            </a:br>
            <a:r>
              <a:rPr b="0" i="0" lang="en-US" sz="2000" u="none" cap="none" strike="noStrike">
                <a:solidFill>
                  <a:schemeClr val="dk1"/>
                </a:solidFill>
                <a:latin typeface="Helvetica Neue"/>
                <a:ea typeface="Helvetica Neue"/>
                <a:cs typeface="Helvetica Neue"/>
                <a:sym typeface="Helvetica Neue"/>
              </a:rPr>
              <a:t>       if the tuples </a:t>
            </a:r>
            <a:r>
              <a:rPr b="0" i="1" lang="en-US" sz="2000" u="none" cap="none" strike="noStrike">
                <a:solidFill>
                  <a:schemeClr val="dk1"/>
                </a:solidFill>
                <a:latin typeface="Helvetica Neue"/>
                <a:ea typeface="Helvetica Neue"/>
                <a:cs typeface="Helvetica Neue"/>
                <a:sym typeface="Helvetica Neue"/>
              </a:rPr>
              <a:t>tr</a:t>
            </a:r>
            <a:r>
              <a:rPr b="0" i="0" lang="en-US" sz="2000" u="none" cap="none" strike="noStrike">
                <a:solidFill>
                  <a:schemeClr val="dk1"/>
                </a:solidFill>
                <a:latin typeface="Helvetica Neue"/>
                <a:ea typeface="Helvetica Neue"/>
                <a:cs typeface="Helvetica Neue"/>
                <a:sym typeface="Helvetica Neue"/>
              </a:rPr>
              <a:t> and </a:t>
            </a:r>
            <a:r>
              <a:rPr b="0" i="1" lang="en-US" sz="2000" u="none" cap="none" strike="noStrike">
                <a:solidFill>
                  <a:schemeClr val="dk1"/>
                </a:solidFill>
                <a:latin typeface="Helvetica Neue"/>
                <a:ea typeface="Helvetica Neue"/>
                <a:cs typeface="Helvetica Neue"/>
                <a:sym typeface="Helvetica Neue"/>
              </a:rPr>
              <a:t>ts</a:t>
            </a:r>
            <a:r>
              <a:rPr b="0" i="0" lang="en-US" sz="2000" u="none" cap="none" strike="noStrike">
                <a:solidFill>
                  <a:schemeClr val="dk1"/>
                </a:solidFill>
                <a:latin typeface="Helvetica Neue"/>
                <a:ea typeface="Helvetica Neue"/>
                <a:cs typeface="Helvetica Neue"/>
                <a:sym typeface="Helvetica Neue"/>
              </a:rPr>
              <a:t> match …</a:t>
            </a:r>
            <a:endParaRPr/>
          </a:p>
          <a:p>
            <a:pPr indent="-285750" lvl="1" marL="742950" marR="0" rtl="0" algn="l">
              <a:lnSpc>
                <a:spcPct val="100000"/>
              </a:lnSpc>
              <a:spcBef>
                <a:spcPts val="700"/>
              </a:spcBef>
              <a:spcAft>
                <a:spcPts val="0"/>
              </a:spcAft>
              <a:buClr>
                <a:schemeClr val="folHlink"/>
              </a:buClr>
              <a:buSzPts val="1600"/>
              <a:buFont typeface="Arial"/>
              <a:buChar char="●"/>
            </a:pPr>
            <a:r>
              <a:rPr b="0" i="0" lang="en-US" sz="2000" u="none" cap="none" strike="noStrike">
                <a:solidFill>
                  <a:schemeClr val="dk1"/>
                </a:solidFill>
                <a:latin typeface="Helvetica Neue"/>
                <a:ea typeface="Helvetica Neue"/>
                <a:cs typeface="Helvetica Neue"/>
                <a:sym typeface="Helvetica Neue"/>
              </a:rPr>
              <a:t>Need to examine every block of department tuples once for each tuple of the instructor relation</a:t>
            </a:r>
            <a:endParaRPr/>
          </a:p>
          <a:p>
            <a:pPr indent="-285750" lvl="1" marL="742950" marR="0" rtl="0" algn="l">
              <a:lnSpc>
                <a:spcPct val="100000"/>
              </a:lnSpc>
              <a:spcBef>
                <a:spcPts val="700"/>
              </a:spcBef>
              <a:spcAft>
                <a:spcPts val="0"/>
              </a:spcAft>
              <a:buClr>
                <a:schemeClr val="folHlink"/>
              </a:buClr>
              <a:buSzPts val="1600"/>
              <a:buFont typeface="Arial"/>
              <a:buChar char="●"/>
            </a:pPr>
            <a:r>
              <a:rPr b="0" i="0" lang="en-US" sz="2000" u="none" cap="none" strike="noStrike">
                <a:solidFill>
                  <a:schemeClr val="dk1"/>
                </a:solidFill>
                <a:latin typeface="Helvetica Neue"/>
                <a:ea typeface="Helvetica Neue"/>
                <a:cs typeface="Helvetica Neue"/>
                <a:sym typeface="Helvetica Neue"/>
              </a:rPr>
              <a:t>Processing of department block is completed, we know that block will not be accessed again until all other department blocks have been processed</a:t>
            </a:r>
            <a:endParaRPr/>
          </a:p>
          <a:p>
            <a:pPr indent="-228600" lvl="2" marL="1085850" marR="0" rtl="0" algn="l">
              <a:lnSpc>
                <a:spcPct val="100000"/>
              </a:lnSpc>
              <a:spcBef>
                <a:spcPts val="630"/>
              </a:spcBef>
              <a:spcAft>
                <a:spcPts val="0"/>
              </a:spcAft>
              <a:buClr>
                <a:srgbClr val="33CC33"/>
              </a:buClr>
              <a:buSzPts val="1350"/>
              <a:buFont typeface="Arimo"/>
              <a:buChar char="4"/>
            </a:pPr>
            <a:r>
              <a:rPr b="0" i="0" lang="en-US" sz="1800" u="none" cap="none" strike="noStrike">
                <a:solidFill>
                  <a:schemeClr val="dk1"/>
                </a:solidFill>
                <a:latin typeface="Helvetica Neue"/>
                <a:ea typeface="Helvetica Neue"/>
                <a:cs typeface="Helvetica Neue"/>
                <a:sym typeface="Helvetica Neue"/>
              </a:rPr>
              <a:t>Most recently used department block will be the final block to be re-referenced </a:t>
            </a:r>
            <a:endParaRPr/>
          </a:p>
          <a:p>
            <a:pPr indent="-228600" lvl="2" marL="1085850" marR="0" rtl="0" algn="l">
              <a:lnSpc>
                <a:spcPct val="100000"/>
              </a:lnSpc>
              <a:spcBef>
                <a:spcPts val="630"/>
              </a:spcBef>
              <a:spcAft>
                <a:spcPts val="0"/>
              </a:spcAft>
              <a:buClr>
                <a:srgbClr val="33CC33"/>
              </a:buClr>
              <a:buSzPts val="1350"/>
              <a:buFont typeface="Arimo"/>
              <a:buChar char="4"/>
            </a:pPr>
            <a:r>
              <a:rPr b="0" i="0" lang="en-US" sz="1800" u="none" cap="none" strike="noStrike">
                <a:solidFill>
                  <a:schemeClr val="dk1"/>
                </a:solidFill>
                <a:latin typeface="Helvetica Neue"/>
                <a:ea typeface="Helvetica Neue"/>
                <a:cs typeface="Helvetica Neue"/>
                <a:sym typeface="Helvetica Neue"/>
              </a:rPr>
              <a:t>Least recently used department block is the block that will be referenced next</a:t>
            </a:r>
            <a:endParaRPr/>
          </a:p>
          <a:p>
            <a:pPr indent="-285750" lvl="1" marL="742950" marR="0" rtl="0" algn="l">
              <a:lnSpc>
                <a:spcPct val="100000"/>
              </a:lnSpc>
              <a:spcBef>
                <a:spcPts val="0"/>
              </a:spcBef>
              <a:spcAft>
                <a:spcPts val="0"/>
              </a:spcAft>
              <a:buClr>
                <a:schemeClr val="folHlink"/>
              </a:buClr>
              <a:buSzPts val="1600"/>
              <a:buFont typeface="Arial"/>
              <a:buChar char="●"/>
            </a:pPr>
            <a:r>
              <a:rPr b="0" i="0" lang="en-US" sz="2000" u="none" cap="none" strike="noStrike">
                <a:solidFill>
                  <a:schemeClr val="dk1"/>
                </a:solidFill>
                <a:latin typeface="Helvetica Neue"/>
                <a:ea typeface="Helvetica Neue"/>
                <a:cs typeface="Helvetica Neue"/>
                <a:sym typeface="Helvetica Neue"/>
              </a:rPr>
              <a:t>Optimal strategy for this query</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03"/>
          <p:cNvSpPr txBox="1"/>
          <p:nvPr>
            <p:ph idx="4294967295"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Helvetica Neue"/>
              <a:buNone/>
            </a:pPr>
            <a:r>
              <a:rPr b="1" i="0" lang="en-US" sz="3200" u="none" cap="none" strike="noStrike">
                <a:solidFill>
                  <a:schemeClr val="dk2"/>
                </a:solidFill>
                <a:latin typeface="Helvetica Neue"/>
                <a:ea typeface="Helvetica Neue"/>
                <a:cs typeface="Helvetica Neue"/>
                <a:sym typeface="Helvetica Neue"/>
              </a:rPr>
              <a:t>Buffer-Replacement Policies</a:t>
            </a:r>
            <a:endParaRPr/>
          </a:p>
        </p:txBody>
      </p:sp>
      <p:sp>
        <p:nvSpPr>
          <p:cNvPr id="912" name="Google Shape;912;p103"/>
          <p:cNvSpPr txBox="1"/>
          <p:nvPr>
            <p:ph idx="4294967295" type="body"/>
          </p:nvPr>
        </p:nvSpPr>
        <p:spPr>
          <a:xfrm>
            <a:off x="914400" y="1122362"/>
            <a:ext cx="7380287" cy="5067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2"/>
              </a:buClr>
              <a:buSzPts val="1800"/>
              <a:buFont typeface="Arial"/>
              <a:buNone/>
            </a:pPr>
            <a:r>
              <a:rPr b="1" i="0" lang="en-US" sz="2000" u="none">
                <a:solidFill>
                  <a:srgbClr val="0070C0"/>
                </a:solidFill>
                <a:latin typeface="Helvetica Neue"/>
                <a:ea typeface="Helvetica Neue"/>
                <a:cs typeface="Helvetica Neue"/>
                <a:sym typeface="Helvetica Neue"/>
              </a:rPr>
              <a:t>1.3 Most recently used (MRU) strategy (Cont.)</a:t>
            </a:r>
            <a:endParaRPr/>
          </a:p>
          <a:p>
            <a:pPr indent="-285750" lvl="1" marL="742950" marR="0" rtl="0" algn="l">
              <a:lnSpc>
                <a:spcPct val="100000"/>
              </a:lnSpc>
              <a:spcBef>
                <a:spcPts val="700"/>
              </a:spcBef>
              <a:spcAft>
                <a:spcPts val="0"/>
              </a:spcAft>
              <a:buClr>
                <a:schemeClr val="folHlink"/>
              </a:buClr>
              <a:buSzPts val="1600"/>
              <a:buFont typeface="Arial"/>
              <a:buChar char="●"/>
            </a:pPr>
            <a:r>
              <a:rPr b="0" i="0" lang="en-US" sz="2000" u="none" cap="none" strike="noStrike">
                <a:solidFill>
                  <a:schemeClr val="dk1"/>
                </a:solidFill>
                <a:latin typeface="Helvetica Neue"/>
                <a:ea typeface="Helvetica Neue"/>
                <a:cs typeface="Helvetica Neue"/>
                <a:sym typeface="Helvetica Neue"/>
              </a:rPr>
              <a:t>System must pin the block currently being processed</a:t>
            </a:r>
            <a:endParaRPr/>
          </a:p>
          <a:p>
            <a:pPr indent="-285750" lvl="1" marL="742950" marR="0" rtl="0" algn="l">
              <a:lnSpc>
                <a:spcPct val="100000"/>
              </a:lnSpc>
              <a:spcBef>
                <a:spcPts val="700"/>
              </a:spcBef>
              <a:spcAft>
                <a:spcPts val="0"/>
              </a:spcAft>
              <a:buClr>
                <a:schemeClr val="folHlink"/>
              </a:buClr>
              <a:buSzPts val="1600"/>
              <a:buFont typeface="Arial"/>
              <a:buChar char="●"/>
            </a:pPr>
            <a:r>
              <a:rPr b="0" i="0" lang="en-US" sz="2000" u="none" cap="none" strike="noStrike">
                <a:solidFill>
                  <a:schemeClr val="dk1"/>
                </a:solidFill>
                <a:latin typeface="Helvetica Neue"/>
                <a:ea typeface="Helvetica Neue"/>
                <a:cs typeface="Helvetica Neue"/>
                <a:sym typeface="Helvetica Neue"/>
              </a:rPr>
              <a:t>After the final tuple of that block has been processed, the block is unpinned, and it becomes the most recently used block</a:t>
            </a:r>
            <a:endParaRPr/>
          </a:p>
          <a:p>
            <a:pPr indent="-285750" lvl="1" marL="742950" marR="0" rtl="0" algn="l">
              <a:lnSpc>
                <a:spcPct val="100000"/>
              </a:lnSpc>
              <a:spcBef>
                <a:spcPts val="700"/>
              </a:spcBef>
              <a:spcAft>
                <a:spcPts val="0"/>
              </a:spcAft>
              <a:buClr>
                <a:schemeClr val="folHlink"/>
              </a:buClr>
              <a:buSzPts val="1600"/>
              <a:buFont typeface="Arial"/>
              <a:buChar char="●"/>
            </a:pPr>
            <a:r>
              <a:rPr b="0" i="0" lang="en-US" sz="2000" u="none" cap="none" strike="noStrike">
                <a:solidFill>
                  <a:schemeClr val="dk1"/>
                </a:solidFill>
                <a:latin typeface="Helvetica Neue"/>
                <a:ea typeface="Helvetica Neue"/>
                <a:cs typeface="Helvetica Neue"/>
                <a:sym typeface="Helvetica Neue"/>
              </a:rPr>
              <a:t>Buffer manager can use statistical information regarding the probability that a request will reference a particular relation</a:t>
            </a:r>
            <a:endParaRPr/>
          </a:p>
          <a:p>
            <a:pPr indent="-228600" lvl="2" marL="1085850" marR="0" rtl="0" algn="l">
              <a:lnSpc>
                <a:spcPct val="100000"/>
              </a:lnSpc>
              <a:spcBef>
                <a:spcPts val="700"/>
              </a:spcBef>
              <a:spcAft>
                <a:spcPts val="0"/>
              </a:spcAft>
              <a:buClr>
                <a:srgbClr val="33CC33"/>
              </a:buClr>
              <a:buSzPts val="1500"/>
              <a:buFont typeface="Arimo"/>
              <a:buChar char="4"/>
            </a:pPr>
            <a:r>
              <a:rPr b="0" i="0" lang="en-US" sz="2000" u="none" cap="none" strike="noStrike">
                <a:solidFill>
                  <a:schemeClr val="dk1"/>
                </a:solidFill>
                <a:latin typeface="Helvetica Neue"/>
                <a:ea typeface="Helvetica Neue"/>
                <a:cs typeface="Helvetica Neue"/>
                <a:sym typeface="Helvetica Neue"/>
              </a:rPr>
              <a:t>E.g., The data dictionary is frequently accessed</a:t>
            </a:r>
            <a:endParaRPr/>
          </a:p>
          <a:p>
            <a:pPr indent="-228600" lvl="2" marL="1085850" marR="0" rtl="0" algn="l">
              <a:lnSpc>
                <a:spcPct val="100000"/>
              </a:lnSpc>
              <a:spcBef>
                <a:spcPts val="700"/>
              </a:spcBef>
              <a:spcAft>
                <a:spcPts val="0"/>
              </a:spcAft>
              <a:buClr>
                <a:srgbClr val="33CC33"/>
              </a:buClr>
              <a:buSzPts val="1500"/>
              <a:buFont typeface="Arimo"/>
              <a:buChar char="4"/>
            </a:pPr>
            <a:r>
              <a:rPr b="0" i="0" lang="en-US" sz="2000" u="none" cap="none" strike="noStrike">
                <a:solidFill>
                  <a:schemeClr val="dk1"/>
                </a:solidFill>
                <a:latin typeface="Helvetica Neue"/>
                <a:ea typeface="Helvetica Neue"/>
                <a:cs typeface="Helvetica Neue"/>
                <a:sym typeface="Helvetica Neue"/>
              </a:rPr>
              <a:t>Heuristic:  keep data-dictionary blocks in main memory buffer</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104"/>
          <p:cNvSpPr txBox="1"/>
          <p:nvPr>
            <p:ph idx="4294967295"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Helvetica Neue"/>
              <a:buNone/>
            </a:pPr>
            <a:r>
              <a:rPr b="1" i="0" lang="en-US" sz="3200" u="none" cap="none" strike="noStrike">
                <a:solidFill>
                  <a:schemeClr val="dk2"/>
                </a:solidFill>
                <a:latin typeface="Helvetica Neue"/>
                <a:ea typeface="Helvetica Neue"/>
                <a:cs typeface="Helvetica Neue"/>
                <a:sym typeface="Helvetica Neue"/>
              </a:rPr>
              <a:t>Buffer-Replacement Policies</a:t>
            </a:r>
            <a:endParaRPr/>
          </a:p>
        </p:txBody>
      </p:sp>
      <p:sp>
        <p:nvSpPr>
          <p:cNvPr id="919" name="Google Shape;919;p104"/>
          <p:cNvSpPr txBox="1"/>
          <p:nvPr>
            <p:ph idx="4294967295" type="body"/>
          </p:nvPr>
        </p:nvSpPr>
        <p:spPr>
          <a:xfrm>
            <a:off x="914400" y="1122362"/>
            <a:ext cx="8229600" cy="5067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2"/>
              </a:buClr>
              <a:buSzPts val="1800"/>
              <a:buFont typeface="Arial"/>
              <a:buChar char="●"/>
            </a:pPr>
            <a:r>
              <a:rPr b="0" i="0" lang="en-US" sz="2000" u="none">
                <a:solidFill>
                  <a:srgbClr val="0070C0"/>
                </a:solidFill>
                <a:latin typeface="Helvetica Neue"/>
                <a:ea typeface="Helvetica Neue"/>
                <a:cs typeface="Helvetica Neue"/>
                <a:sym typeface="Helvetica Neue"/>
              </a:rPr>
              <a:t>Policies Summary </a:t>
            </a:r>
            <a:endParaRPr/>
          </a:p>
          <a:p>
            <a:pPr indent="-285750" lvl="1" marL="742950" marR="0" rtl="0" algn="l">
              <a:lnSpc>
                <a:spcPct val="100000"/>
              </a:lnSpc>
              <a:spcBef>
                <a:spcPts val="700"/>
              </a:spcBef>
              <a:spcAft>
                <a:spcPts val="0"/>
              </a:spcAft>
              <a:buClr>
                <a:schemeClr val="folHlink"/>
              </a:buClr>
              <a:buSzPts val="1600"/>
              <a:buFont typeface="Arial"/>
              <a:buChar char="●"/>
            </a:pPr>
            <a:r>
              <a:rPr b="0" i="0" lang="en-US" sz="2000" u="none" cap="none" strike="noStrike">
                <a:solidFill>
                  <a:schemeClr val="dk1"/>
                </a:solidFill>
                <a:latin typeface="Helvetica Neue"/>
                <a:ea typeface="Helvetica Neue"/>
                <a:cs typeface="Helvetica Neue"/>
                <a:sym typeface="Helvetica Neue"/>
              </a:rPr>
              <a:t>No single strategy is known that handles all the possible scenarios well</a:t>
            </a:r>
            <a:endParaRPr/>
          </a:p>
          <a:p>
            <a:pPr indent="-285750" lvl="1" marL="742950" marR="0" rtl="0" algn="l">
              <a:lnSpc>
                <a:spcPct val="100000"/>
              </a:lnSpc>
              <a:spcBef>
                <a:spcPts val="700"/>
              </a:spcBef>
              <a:spcAft>
                <a:spcPts val="0"/>
              </a:spcAft>
              <a:buClr>
                <a:schemeClr val="folHlink"/>
              </a:buClr>
              <a:buSzPts val="1600"/>
              <a:buFont typeface="Arial"/>
              <a:buChar char="●"/>
            </a:pPr>
            <a:r>
              <a:rPr b="1" i="0" lang="en-US" sz="2000" u="none" cap="none" strike="noStrike">
                <a:solidFill>
                  <a:schemeClr val="dk1"/>
                </a:solidFill>
                <a:latin typeface="Helvetica Neue"/>
                <a:ea typeface="Helvetica Neue"/>
                <a:cs typeface="Helvetica Neue"/>
                <a:sym typeface="Helvetica Neue"/>
              </a:rPr>
              <a:t>Large  no. of DBMSs use LRU, even though it fails</a:t>
            </a:r>
            <a:endParaRPr/>
          </a:p>
          <a:p>
            <a:pPr indent="-285750" lvl="1" marL="742950" marR="0" rtl="0" algn="l">
              <a:lnSpc>
                <a:spcPct val="100000"/>
              </a:lnSpc>
              <a:spcBef>
                <a:spcPts val="700"/>
              </a:spcBef>
              <a:spcAft>
                <a:spcPts val="0"/>
              </a:spcAft>
              <a:buClr>
                <a:schemeClr val="folHlink"/>
              </a:buClr>
              <a:buSzPts val="1600"/>
              <a:buFont typeface="Arial"/>
              <a:buChar char="●"/>
            </a:pPr>
            <a:r>
              <a:rPr b="0" i="0" lang="en-US" sz="2000" u="none" cap="none" strike="noStrike">
                <a:solidFill>
                  <a:schemeClr val="dk1"/>
                </a:solidFill>
                <a:latin typeface="Helvetica Neue"/>
                <a:ea typeface="Helvetica Neue"/>
                <a:cs typeface="Helvetica Neue"/>
                <a:sym typeface="Helvetica Neue"/>
              </a:rPr>
              <a:t>Mixed strategy influenced by factors</a:t>
            </a:r>
            <a:endParaRPr/>
          </a:p>
          <a:p>
            <a:pPr indent="-228600" lvl="2" marL="1085850" marR="0" rtl="0" algn="l">
              <a:lnSpc>
                <a:spcPct val="100000"/>
              </a:lnSpc>
              <a:spcBef>
                <a:spcPts val="700"/>
              </a:spcBef>
              <a:spcAft>
                <a:spcPts val="0"/>
              </a:spcAft>
              <a:buClr>
                <a:srgbClr val="33CC33"/>
              </a:buClr>
              <a:buSzPts val="1500"/>
              <a:buFont typeface="Arimo"/>
              <a:buChar char="4"/>
            </a:pPr>
            <a:r>
              <a:rPr b="0" i="0" lang="en-US" sz="2000" u="none" cap="none" strike="noStrike">
                <a:solidFill>
                  <a:schemeClr val="dk1"/>
                </a:solidFill>
                <a:latin typeface="Helvetica Neue"/>
                <a:ea typeface="Helvetica Neue"/>
                <a:cs typeface="Helvetica Neue"/>
                <a:sym typeface="Helvetica Neue"/>
              </a:rPr>
              <a:t>If the system is processing requests by several users concurrently, the Concurrency control subsystem (Ch. 15) need to delay certain requests to preserve database consistency</a:t>
            </a:r>
            <a:endParaRPr/>
          </a:p>
          <a:p>
            <a:pPr indent="-228600" lvl="3" marL="1428750" marR="0" rtl="0" algn="l">
              <a:lnSpc>
                <a:spcPct val="100000"/>
              </a:lnSpc>
              <a:spcBef>
                <a:spcPts val="700"/>
              </a:spcBef>
              <a:spcAft>
                <a:spcPts val="0"/>
              </a:spcAft>
              <a:buClr>
                <a:schemeClr val="hlink"/>
              </a:buClr>
              <a:buSzPts val="2000"/>
              <a:buFont typeface="Times New Roman"/>
              <a:buChar char="–"/>
            </a:pPr>
            <a:r>
              <a:rPr b="0" i="0" lang="en-US" sz="2000" u="none" cap="none" strike="noStrike">
                <a:solidFill>
                  <a:schemeClr val="dk1"/>
                </a:solidFill>
                <a:latin typeface="Helvetica Neue"/>
                <a:ea typeface="Helvetica Neue"/>
                <a:cs typeface="Helvetica Neue"/>
                <a:sym typeface="Helvetica Neue"/>
              </a:rPr>
              <a:t>Alter the block replacement strategy, blocks needed by active (non-delayed) requests can be retained in the buffer at the expense of blocks needed by the delayed requests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1"/>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C00000"/>
              </a:buClr>
              <a:buSzPts val="3200"/>
              <a:buFont typeface="Helvetica Neue"/>
              <a:buNone/>
            </a:pPr>
            <a:r>
              <a:rPr b="1" i="0" lang="en-US" sz="3200" u="none">
                <a:solidFill>
                  <a:srgbClr val="C00000"/>
                </a:solidFill>
                <a:latin typeface="Helvetica Neue"/>
                <a:ea typeface="Helvetica Neue"/>
                <a:cs typeface="Helvetica Neue"/>
                <a:sym typeface="Helvetica Neue"/>
              </a:rPr>
              <a:t>Storage Hierarchy (Cont.)</a:t>
            </a:r>
            <a:endParaRPr/>
          </a:p>
        </p:txBody>
      </p:sp>
      <p:sp>
        <p:nvSpPr>
          <p:cNvPr id="153" name="Google Shape;153;p11"/>
          <p:cNvSpPr txBox="1"/>
          <p:nvPr>
            <p:ph idx="1" type="body"/>
          </p:nvPr>
        </p:nvSpPr>
        <p:spPr>
          <a:xfrm>
            <a:off x="814387" y="1190625"/>
            <a:ext cx="7086600" cy="48006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2"/>
              </a:buClr>
              <a:buSzPts val="1620"/>
              <a:buFont typeface="Arial"/>
              <a:buChar char="●"/>
            </a:pPr>
            <a:r>
              <a:rPr b="1" i="0" lang="en-US" sz="1800" u="none">
                <a:solidFill>
                  <a:srgbClr val="000099"/>
                </a:solidFill>
                <a:latin typeface="Helvetica Neue"/>
                <a:ea typeface="Helvetica Neue"/>
                <a:cs typeface="Helvetica Neue"/>
                <a:sym typeface="Helvetica Neue"/>
              </a:rPr>
              <a:t>Primary storage</a:t>
            </a:r>
            <a:r>
              <a:rPr b="1" i="0" lang="en-US" sz="1800" u="none">
                <a:solidFill>
                  <a:schemeClr val="dk1"/>
                </a:solidFill>
                <a:latin typeface="Helvetica Neue"/>
                <a:ea typeface="Helvetica Neue"/>
                <a:cs typeface="Helvetica Neue"/>
                <a:sym typeface="Helvetica Neue"/>
              </a:rPr>
              <a:t>: </a:t>
            </a:r>
            <a:r>
              <a:rPr b="0" i="0" lang="en-US" sz="1800" u="none">
                <a:solidFill>
                  <a:schemeClr val="dk1"/>
                </a:solidFill>
                <a:latin typeface="Helvetica Neue"/>
                <a:ea typeface="Helvetica Neue"/>
                <a:cs typeface="Helvetica Neue"/>
                <a:sym typeface="Helvetica Neue"/>
              </a:rPr>
              <a:t>Fastest media but volatile (cache, main memory)</a:t>
            </a:r>
            <a:endParaRPr/>
          </a:p>
          <a:p>
            <a:pPr indent="-342900" lvl="0" marL="342900" rtl="0" algn="l">
              <a:lnSpc>
                <a:spcPct val="100000"/>
              </a:lnSpc>
              <a:spcBef>
                <a:spcPts val="630"/>
              </a:spcBef>
              <a:spcAft>
                <a:spcPts val="0"/>
              </a:spcAft>
              <a:buClr>
                <a:schemeClr val="dk2"/>
              </a:buClr>
              <a:buSzPts val="1620"/>
              <a:buFont typeface="Arial"/>
              <a:buChar char="●"/>
            </a:pPr>
            <a:r>
              <a:rPr b="1" i="0" lang="en-US" sz="1800" u="none">
                <a:solidFill>
                  <a:srgbClr val="000099"/>
                </a:solidFill>
                <a:latin typeface="Helvetica Neue"/>
                <a:ea typeface="Helvetica Neue"/>
                <a:cs typeface="Helvetica Neue"/>
                <a:sym typeface="Helvetica Neue"/>
              </a:rPr>
              <a:t>Secondary storage</a:t>
            </a:r>
            <a:r>
              <a:rPr b="1" i="0" lang="en-US" sz="1800" u="none">
                <a:solidFill>
                  <a:schemeClr val="dk1"/>
                </a:solidFill>
                <a:latin typeface="Helvetica Neue"/>
                <a:ea typeface="Helvetica Neue"/>
                <a:cs typeface="Helvetica Neue"/>
                <a:sym typeface="Helvetica Neue"/>
              </a:rPr>
              <a:t>:</a:t>
            </a:r>
            <a:r>
              <a:rPr b="0" i="0" lang="en-US" sz="1800" u="none">
                <a:solidFill>
                  <a:schemeClr val="dk1"/>
                </a:solidFill>
                <a:latin typeface="Helvetica Neue"/>
                <a:ea typeface="Helvetica Neue"/>
                <a:cs typeface="Helvetica Neue"/>
                <a:sym typeface="Helvetica Neue"/>
              </a:rPr>
              <a:t> Next level in hierarchy, non-volatile, moderately fast access time</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Also called </a:t>
            </a:r>
            <a:r>
              <a:rPr b="1" i="0" lang="en-US" sz="1800" u="none">
                <a:solidFill>
                  <a:srgbClr val="000099"/>
                </a:solidFill>
                <a:latin typeface="Helvetica Neue"/>
                <a:ea typeface="Helvetica Neue"/>
                <a:cs typeface="Helvetica Neue"/>
                <a:sym typeface="Helvetica Neue"/>
              </a:rPr>
              <a:t>on-line storage</a:t>
            </a:r>
            <a:r>
              <a:rPr b="1" i="0" lang="en-US" sz="1800" u="none">
                <a:solidFill>
                  <a:schemeClr val="dk1"/>
                </a:solidFill>
                <a:latin typeface="Helvetica Neue"/>
                <a:ea typeface="Helvetica Neue"/>
                <a:cs typeface="Helvetica Neue"/>
                <a:sym typeface="Helvetica Neue"/>
              </a:rPr>
              <a:t> </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E.g. flash memory, magnetic disks</a:t>
            </a:r>
            <a:endParaRPr/>
          </a:p>
          <a:p>
            <a:pPr indent="-342900" lvl="0" marL="342900" rtl="0" algn="l">
              <a:lnSpc>
                <a:spcPct val="100000"/>
              </a:lnSpc>
              <a:spcBef>
                <a:spcPts val="630"/>
              </a:spcBef>
              <a:spcAft>
                <a:spcPts val="0"/>
              </a:spcAft>
              <a:buClr>
                <a:schemeClr val="dk2"/>
              </a:buClr>
              <a:buSzPts val="1620"/>
              <a:buFont typeface="Arial"/>
              <a:buChar char="●"/>
            </a:pPr>
            <a:r>
              <a:rPr b="1" i="0" lang="en-US" sz="1800" u="none">
                <a:solidFill>
                  <a:srgbClr val="000099"/>
                </a:solidFill>
                <a:latin typeface="Helvetica Neue"/>
                <a:ea typeface="Helvetica Neue"/>
                <a:cs typeface="Helvetica Neue"/>
                <a:sym typeface="Helvetica Neue"/>
              </a:rPr>
              <a:t>Tertiary storage</a:t>
            </a:r>
            <a:r>
              <a:rPr b="1" i="0" lang="en-US" sz="1800" u="none">
                <a:solidFill>
                  <a:schemeClr val="dk1"/>
                </a:solidFill>
                <a:latin typeface="Helvetica Neue"/>
                <a:ea typeface="Helvetica Neue"/>
                <a:cs typeface="Helvetica Neue"/>
                <a:sym typeface="Helvetica Neue"/>
              </a:rPr>
              <a:t>:</a:t>
            </a:r>
            <a:r>
              <a:rPr b="0" i="0" lang="en-US" sz="1800" u="none">
                <a:solidFill>
                  <a:schemeClr val="dk1"/>
                </a:solidFill>
                <a:latin typeface="Helvetica Neue"/>
                <a:ea typeface="Helvetica Neue"/>
                <a:cs typeface="Helvetica Neue"/>
                <a:sym typeface="Helvetica Neue"/>
              </a:rPr>
              <a:t> Lowest level in hierarchy, non-volatile, slow access time</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Also called </a:t>
            </a:r>
            <a:r>
              <a:rPr b="1" i="0" lang="en-US" sz="1800" u="none">
                <a:solidFill>
                  <a:srgbClr val="000099"/>
                </a:solidFill>
                <a:latin typeface="Helvetica Neue"/>
                <a:ea typeface="Helvetica Neue"/>
                <a:cs typeface="Helvetica Neue"/>
                <a:sym typeface="Helvetica Neue"/>
              </a:rPr>
              <a:t>off-line storage</a:t>
            </a:r>
            <a:r>
              <a:rPr b="0" i="0" lang="en-US" sz="1800" u="none">
                <a:solidFill>
                  <a:schemeClr val="dk1"/>
                </a:solidFill>
                <a:latin typeface="Helvetica Neue"/>
                <a:ea typeface="Helvetica Neue"/>
                <a:cs typeface="Helvetica Neue"/>
                <a:sym typeface="Helvetica Neue"/>
              </a:rPr>
              <a:t> </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E.g. magnetic tape, optical storage</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05"/>
          <p:cNvSpPr txBox="1"/>
          <p:nvPr>
            <p:ph idx="4294967295"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Helvetica Neue"/>
              <a:buNone/>
            </a:pPr>
            <a:r>
              <a:rPr b="1" i="0" lang="en-US" sz="3200" u="none" cap="none" strike="noStrike">
                <a:solidFill>
                  <a:schemeClr val="dk2"/>
                </a:solidFill>
                <a:latin typeface="Helvetica Neue"/>
                <a:ea typeface="Helvetica Neue"/>
                <a:cs typeface="Helvetica Neue"/>
                <a:sym typeface="Helvetica Neue"/>
              </a:rPr>
              <a:t>Buffer-Replacement Policies</a:t>
            </a:r>
            <a:endParaRPr/>
          </a:p>
        </p:txBody>
      </p:sp>
      <p:sp>
        <p:nvSpPr>
          <p:cNvPr id="926" name="Google Shape;926;p105"/>
          <p:cNvSpPr txBox="1"/>
          <p:nvPr>
            <p:ph idx="4294967295" type="body"/>
          </p:nvPr>
        </p:nvSpPr>
        <p:spPr>
          <a:xfrm>
            <a:off x="914400" y="1122362"/>
            <a:ext cx="8229600" cy="5067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2"/>
              </a:buClr>
              <a:buSzPts val="1800"/>
              <a:buFont typeface="Arial"/>
              <a:buChar char="●"/>
            </a:pPr>
            <a:r>
              <a:rPr b="0" i="0" lang="en-US" sz="2000" u="none">
                <a:solidFill>
                  <a:srgbClr val="0070C0"/>
                </a:solidFill>
                <a:latin typeface="Helvetica Neue"/>
                <a:ea typeface="Helvetica Neue"/>
                <a:cs typeface="Helvetica Neue"/>
                <a:sym typeface="Helvetica Neue"/>
              </a:rPr>
              <a:t>Policies Summary </a:t>
            </a:r>
            <a:endParaRPr/>
          </a:p>
          <a:p>
            <a:pPr indent="-285750" lvl="1" marL="742950" marR="0" rtl="0" algn="l">
              <a:lnSpc>
                <a:spcPct val="100000"/>
              </a:lnSpc>
              <a:spcBef>
                <a:spcPts val="700"/>
              </a:spcBef>
              <a:spcAft>
                <a:spcPts val="0"/>
              </a:spcAft>
              <a:buClr>
                <a:schemeClr val="folHlink"/>
              </a:buClr>
              <a:buSzPts val="1600"/>
              <a:buFont typeface="Arial"/>
              <a:buChar char="●"/>
            </a:pPr>
            <a:r>
              <a:rPr b="0" i="0" lang="en-US" sz="2000" u="none" cap="none" strike="noStrike">
                <a:solidFill>
                  <a:schemeClr val="dk1"/>
                </a:solidFill>
                <a:latin typeface="Helvetica Neue"/>
                <a:ea typeface="Helvetica Neue"/>
                <a:cs typeface="Helvetica Neue"/>
                <a:sym typeface="Helvetica Neue"/>
              </a:rPr>
              <a:t>Mixed strategy influenced by factors</a:t>
            </a:r>
            <a:endParaRPr/>
          </a:p>
          <a:p>
            <a:pPr indent="-228600" lvl="2" marL="1085850" marR="0" rtl="0" algn="l">
              <a:lnSpc>
                <a:spcPct val="100000"/>
              </a:lnSpc>
              <a:spcBef>
                <a:spcPts val="700"/>
              </a:spcBef>
              <a:spcAft>
                <a:spcPts val="0"/>
              </a:spcAft>
              <a:buClr>
                <a:srgbClr val="33CC33"/>
              </a:buClr>
              <a:buSzPts val="1500"/>
              <a:buFont typeface="Arimo"/>
              <a:buChar char="4"/>
            </a:pPr>
            <a:r>
              <a:rPr b="0" i="0" lang="en-US" sz="2000" u="none" cap="none" strike="noStrike">
                <a:solidFill>
                  <a:schemeClr val="dk1"/>
                </a:solidFill>
                <a:latin typeface="Helvetica Neue"/>
                <a:ea typeface="Helvetica Neue"/>
                <a:cs typeface="Helvetica Neue"/>
                <a:sym typeface="Helvetica Neue"/>
              </a:rPr>
              <a:t>The crash-recovery subsystem imposes that,</a:t>
            </a:r>
            <a:endParaRPr/>
          </a:p>
          <a:p>
            <a:pPr indent="-228600" lvl="3" marL="1428750" marR="0" rtl="0" algn="l">
              <a:lnSpc>
                <a:spcPct val="100000"/>
              </a:lnSpc>
              <a:spcBef>
                <a:spcPts val="700"/>
              </a:spcBef>
              <a:spcAft>
                <a:spcPts val="0"/>
              </a:spcAft>
              <a:buClr>
                <a:schemeClr val="hlink"/>
              </a:buClr>
              <a:buSzPts val="2000"/>
              <a:buFont typeface="Times New Roman"/>
              <a:buChar char="–"/>
            </a:pPr>
            <a:r>
              <a:rPr b="0" i="0" lang="en-US" sz="2000" u="none" cap="none" strike="noStrike">
                <a:solidFill>
                  <a:schemeClr val="dk1"/>
                </a:solidFill>
                <a:latin typeface="Helvetica Neue"/>
                <a:ea typeface="Helvetica Neue"/>
                <a:cs typeface="Helvetica Neue"/>
                <a:sym typeface="Helvetica Neue"/>
              </a:rPr>
              <a:t>If the block has been modified, the buffer manager is not allowed to write back the new version of the block in the buffer to disk, since that would destroy the old version </a:t>
            </a:r>
            <a:endParaRPr/>
          </a:p>
          <a:p>
            <a:pPr indent="-228600" lvl="4" marL="1771650" marR="0" rtl="0" algn="l">
              <a:lnSpc>
                <a:spcPct val="100000"/>
              </a:lnSpc>
              <a:spcBef>
                <a:spcPts val="700"/>
              </a:spcBef>
              <a:spcAft>
                <a:spcPts val="0"/>
              </a:spcAft>
              <a:buClr>
                <a:schemeClr val="dk2"/>
              </a:buClr>
              <a:buSzPts val="1500"/>
              <a:buFont typeface="Helvetica Neue"/>
              <a:buChar char="»"/>
            </a:pPr>
            <a:r>
              <a:rPr b="0" i="0" lang="en-US" sz="2000" u="none" cap="none" strike="noStrike">
                <a:solidFill>
                  <a:schemeClr val="dk1"/>
                </a:solidFill>
                <a:latin typeface="Helvetica Neue"/>
                <a:ea typeface="Helvetica Neue"/>
                <a:cs typeface="Helvetica Neue"/>
                <a:sym typeface="Helvetica Neue"/>
              </a:rPr>
              <a:t>Permission to set from crash-recovery to buffer manager before writing out a block</a:t>
            </a:r>
            <a:endParaRPr/>
          </a:p>
          <a:p>
            <a:pPr indent="-228600" lvl="4" marL="1771650" marR="0" rtl="0" algn="l">
              <a:lnSpc>
                <a:spcPct val="100000"/>
              </a:lnSpc>
              <a:spcBef>
                <a:spcPts val="700"/>
              </a:spcBef>
              <a:spcAft>
                <a:spcPts val="0"/>
              </a:spcAft>
              <a:buClr>
                <a:schemeClr val="dk2"/>
              </a:buClr>
              <a:buSzPts val="1500"/>
              <a:buFont typeface="Helvetica Neue"/>
              <a:buChar char="»"/>
            </a:pPr>
            <a:r>
              <a:rPr b="0" i="0" lang="en-US" sz="2000" u="none" cap="none" strike="noStrike">
                <a:solidFill>
                  <a:schemeClr val="dk1"/>
                </a:solidFill>
                <a:latin typeface="Helvetica Neue"/>
                <a:ea typeface="Helvetica Neue"/>
                <a:cs typeface="Helvetica Neue"/>
                <a:sym typeface="Helvetica Neue"/>
              </a:rPr>
              <a:t>Certain blocks be forced-output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06"/>
          <p:cNvSpPr txBox="1"/>
          <p:nvPr>
            <p:ph type="ctrTitle"/>
          </p:nvPr>
        </p:nvSpPr>
        <p:spPr>
          <a:xfrm>
            <a:off x="685800" y="2286000"/>
            <a:ext cx="7772400" cy="11430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CC3300"/>
              </a:buClr>
              <a:buSzPts val="3200"/>
              <a:buFont typeface="Helvetica Neue"/>
              <a:buNone/>
            </a:pPr>
            <a:r>
              <a:rPr b="1" i="0" lang="en-US" sz="3200" u="none">
                <a:solidFill>
                  <a:srgbClr val="CC3300"/>
                </a:solidFill>
                <a:latin typeface="Helvetica Neue"/>
                <a:ea typeface="Helvetica Neue"/>
                <a:cs typeface="Helvetica Neue"/>
                <a:sym typeface="Helvetica Neue"/>
              </a:rPr>
              <a:t>End of Chapter 10</a:t>
            </a:r>
            <a:br>
              <a:rPr b="1" i="0" lang="en-US" sz="3200" u="none">
                <a:solidFill>
                  <a:srgbClr val="CC3300"/>
                </a:solidFill>
                <a:latin typeface="Helvetica Neue"/>
                <a:ea typeface="Helvetica Neue"/>
                <a:cs typeface="Helvetica Neue"/>
                <a:sym typeface="Helvetica Neue"/>
              </a:rPr>
            </a:b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2"/>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Helvetica Neue"/>
              <a:buNone/>
            </a:pPr>
            <a:r>
              <a:rPr b="1" i="0" lang="en-US" sz="3200" u="none">
                <a:solidFill>
                  <a:schemeClr val="dk2"/>
                </a:solidFill>
                <a:latin typeface="Helvetica Neue"/>
                <a:ea typeface="Helvetica Neue"/>
                <a:cs typeface="Helvetica Neue"/>
                <a:sym typeface="Helvetica Neue"/>
              </a:rPr>
              <a:t>Magnetic Hard Disk Mechanism</a:t>
            </a:r>
            <a:endParaRPr/>
          </a:p>
        </p:txBody>
      </p:sp>
      <p:sp>
        <p:nvSpPr>
          <p:cNvPr id="160" name="Google Shape;160;p12"/>
          <p:cNvSpPr txBox="1"/>
          <p:nvPr/>
        </p:nvSpPr>
        <p:spPr>
          <a:xfrm>
            <a:off x="492125" y="5907087"/>
            <a:ext cx="7747000"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Helvetica Neue"/>
              <a:buNone/>
            </a:pPr>
            <a:r>
              <a:rPr b="1" i="0" lang="en-US" sz="1600" u="none">
                <a:solidFill>
                  <a:schemeClr val="dk1"/>
                </a:solidFill>
                <a:latin typeface="Helvetica Neue"/>
                <a:ea typeface="Helvetica Neue"/>
                <a:cs typeface="Helvetica Neue"/>
                <a:sym typeface="Helvetica Neue"/>
              </a:rPr>
              <a:t>NOTE: Diagram is schematic, and simplifies the structure of actual disk drives</a:t>
            </a:r>
            <a:endParaRPr/>
          </a:p>
        </p:txBody>
      </p:sp>
      <p:pic>
        <p:nvPicPr>
          <p:cNvPr id="161" name="Google Shape;161;p12"/>
          <p:cNvPicPr preferRelativeResize="0"/>
          <p:nvPr/>
        </p:nvPicPr>
        <p:blipFill rotWithShape="1">
          <a:blip r:embed="rId3">
            <a:alphaModFix/>
          </a:blip>
          <a:srcRect b="0" l="0" r="0" t="0"/>
          <a:stretch/>
        </p:blipFill>
        <p:spPr>
          <a:xfrm>
            <a:off x="1463675" y="860425"/>
            <a:ext cx="6613525" cy="5019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3"/>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Helvetica Neue"/>
              <a:buNone/>
            </a:pPr>
            <a:r>
              <a:rPr b="1" i="0" lang="en-US" sz="3200" u="none">
                <a:solidFill>
                  <a:schemeClr val="dk2"/>
                </a:solidFill>
                <a:latin typeface="Helvetica Neue"/>
                <a:ea typeface="Helvetica Neue"/>
                <a:cs typeface="Helvetica Neue"/>
                <a:sym typeface="Helvetica Neue"/>
              </a:rPr>
              <a:t>Magnetic Disks</a:t>
            </a:r>
            <a:endParaRPr/>
          </a:p>
        </p:txBody>
      </p:sp>
      <p:sp>
        <p:nvSpPr>
          <p:cNvPr id="168" name="Google Shape;168;p13"/>
          <p:cNvSpPr txBox="1"/>
          <p:nvPr>
            <p:ph idx="1" type="body"/>
          </p:nvPr>
        </p:nvSpPr>
        <p:spPr>
          <a:xfrm>
            <a:off x="914400" y="1122362"/>
            <a:ext cx="7867650" cy="5300662"/>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2"/>
              </a:buClr>
              <a:buSzPts val="1440"/>
              <a:buFont typeface="Arial"/>
              <a:buChar char="●"/>
            </a:pPr>
            <a:r>
              <a:rPr b="1" i="0" lang="en-US" sz="1600" u="none">
                <a:solidFill>
                  <a:schemeClr val="dk1"/>
                </a:solidFill>
                <a:latin typeface="Helvetica Neue"/>
                <a:ea typeface="Helvetica Neue"/>
                <a:cs typeface="Helvetica Neue"/>
                <a:sym typeface="Helvetica Neue"/>
              </a:rPr>
              <a:t>Read-write head</a:t>
            </a:r>
            <a:r>
              <a:rPr b="0" i="0" lang="en-US" sz="1600" u="none">
                <a:solidFill>
                  <a:schemeClr val="dk1"/>
                </a:solidFill>
                <a:latin typeface="Helvetica Neue"/>
                <a:ea typeface="Helvetica Neue"/>
                <a:cs typeface="Helvetica Neue"/>
                <a:sym typeface="Helvetica Neue"/>
              </a:rPr>
              <a:t> </a:t>
            </a:r>
            <a:endParaRPr/>
          </a:p>
          <a:p>
            <a:pPr indent="-285750" lvl="1" marL="742950" rtl="0" algn="l">
              <a:lnSpc>
                <a:spcPct val="90000"/>
              </a:lnSpc>
              <a:spcBef>
                <a:spcPts val="560"/>
              </a:spcBef>
              <a:spcAft>
                <a:spcPts val="0"/>
              </a:spcAft>
              <a:buClr>
                <a:schemeClr val="folHlink"/>
              </a:buClr>
              <a:buSzPts val="1280"/>
              <a:buFont typeface="Arial"/>
              <a:buChar char="●"/>
            </a:pPr>
            <a:r>
              <a:rPr b="0" i="0" lang="en-US" sz="1600" u="none">
                <a:solidFill>
                  <a:schemeClr val="dk1"/>
                </a:solidFill>
                <a:latin typeface="Helvetica Neue"/>
                <a:ea typeface="Helvetica Neue"/>
                <a:cs typeface="Helvetica Neue"/>
                <a:sym typeface="Helvetica Neue"/>
              </a:rPr>
              <a:t>Positioned very close to the platter surface (almost touching it)</a:t>
            </a:r>
            <a:endParaRPr/>
          </a:p>
          <a:p>
            <a:pPr indent="-285750" lvl="1" marL="742950" rtl="0" algn="l">
              <a:lnSpc>
                <a:spcPct val="90000"/>
              </a:lnSpc>
              <a:spcBef>
                <a:spcPts val="560"/>
              </a:spcBef>
              <a:spcAft>
                <a:spcPts val="0"/>
              </a:spcAft>
              <a:buClr>
                <a:schemeClr val="folHlink"/>
              </a:buClr>
              <a:buSzPts val="1280"/>
              <a:buFont typeface="Arial"/>
              <a:buChar char="●"/>
            </a:pPr>
            <a:r>
              <a:rPr b="0" i="0" lang="en-US" sz="1600" u="none">
                <a:solidFill>
                  <a:schemeClr val="dk1"/>
                </a:solidFill>
                <a:latin typeface="Helvetica Neue"/>
                <a:ea typeface="Helvetica Neue"/>
                <a:cs typeface="Helvetica Neue"/>
                <a:sym typeface="Helvetica Neue"/>
              </a:rPr>
              <a:t>Reads or writes magnetically encoded information</a:t>
            </a:r>
            <a:endParaRPr/>
          </a:p>
          <a:p>
            <a:pPr indent="-342900" lvl="0" marL="342900" rtl="0" algn="l">
              <a:lnSpc>
                <a:spcPct val="90000"/>
              </a:lnSpc>
              <a:spcBef>
                <a:spcPts val="560"/>
              </a:spcBef>
              <a:spcAft>
                <a:spcPts val="0"/>
              </a:spcAft>
              <a:buClr>
                <a:schemeClr val="dk2"/>
              </a:buClr>
              <a:buSzPts val="1440"/>
              <a:buFont typeface="Arial"/>
              <a:buChar char="●"/>
            </a:pPr>
            <a:r>
              <a:rPr b="0" i="0" lang="en-US" sz="1600" u="none">
                <a:solidFill>
                  <a:schemeClr val="dk1"/>
                </a:solidFill>
                <a:latin typeface="Helvetica Neue"/>
                <a:ea typeface="Helvetica Neue"/>
                <a:cs typeface="Helvetica Neue"/>
                <a:sym typeface="Helvetica Neue"/>
              </a:rPr>
              <a:t>Surface of platter divided into circular </a:t>
            </a:r>
            <a:r>
              <a:rPr b="1" i="0" lang="en-US" sz="1600" u="none">
                <a:solidFill>
                  <a:srgbClr val="000099"/>
                </a:solidFill>
                <a:latin typeface="Helvetica Neue"/>
                <a:ea typeface="Helvetica Neue"/>
                <a:cs typeface="Helvetica Neue"/>
                <a:sym typeface="Helvetica Neue"/>
              </a:rPr>
              <a:t>tracks</a:t>
            </a:r>
            <a:endParaRPr/>
          </a:p>
          <a:p>
            <a:pPr indent="-285750" lvl="1" marL="742950" rtl="0" algn="l">
              <a:lnSpc>
                <a:spcPct val="90000"/>
              </a:lnSpc>
              <a:spcBef>
                <a:spcPts val="560"/>
              </a:spcBef>
              <a:spcAft>
                <a:spcPts val="0"/>
              </a:spcAft>
              <a:buClr>
                <a:schemeClr val="folHlink"/>
              </a:buClr>
              <a:buSzPts val="1280"/>
              <a:buFont typeface="Arial"/>
              <a:buChar char="●"/>
            </a:pPr>
            <a:r>
              <a:rPr b="0" i="0" lang="en-US" sz="1600" u="none">
                <a:solidFill>
                  <a:schemeClr val="dk1"/>
                </a:solidFill>
                <a:latin typeface="Helvetica Neue"/>
                <a:ea typeface="Helvetica Neue"/>
                <a:cs typeface="Helvetica Neue"/>
                <a:sym typeface="Helvetica Neue"/>
              </a:rPr>
              <a:t>Over 50K-100K tracks per platter on typical hard disks</a:t>
            </a:r>
            <a:endParaRPr/>
          </a:p>
          <a:p>
            <a:pPr indent="-342900" lvl="0" marL="342900" rtl="0" algn="l">
              <a:lnSpc>
                <a:spcPct val="90000"/>
              </a:lnSpc>
              <a:spcBef>
                <a:spcPts val="560"/>
              </a:spcBef>
              <a:spcAft>
                <a:spcPts val="0"/>
              </a:spcAft>
              <a:buClr>
                <a:schemeClr val="dk2"/>
              </a:buClr>
              <a:buSzPts val="1440"/>
              <a:buFont typeface="Arial"/>
              <a:buChar char="●"/>
            </a:pPr>
            <a:r>
              <a:rPr b="0" i="0" lang="en-US" sz="1600" u="none">
                <a:solidFill>
                  <a:schemeClr val="dk1"/>
                </a:solidFill>
                <a:latin typeface="Helvetica Neue"/>
                <a:ea typeface="Helvetica Neue"/>
                <a:cs typeface="Helvetica Neue"/>
                <a:sym typeface="Helvetica Neue"/>
              </a:rPr>
              <a:t>Each track is divided into </a:t>
            </a:r>
            <a:r>
              <a:rPr b="1" i="0" lang="en-US" sz="1600" u="none">
                <a:solidFill>
                  <a:srgbClr val="000099"/>
                </a:solidFill>
                <a:latin typeface="Helvetica Neue"/>
                <a:ea typeface="Helvetica Neue"/>
                <a:cs typeface="Helvetica Neue"/>
                <a:sym typeface="Helvetica Neue"/>
              </a:rPr>
              <a:t>sectors</a:t>
            </a:r>
            <a:endParaRPr b="0" i="0" sz="1600" u="none">
              <a:solidFill>
                <a:schemeClr val="dk1"/>
              </a:solidFill>
              <a:latin typeface="Helvetica Neue"/>
              <a:ea typeface="Helvetica Neue"/>
              <a:cs typeface="Helvetica Neue"/>
              <a:sym typeface="Helvetica Neue"/>
            </a:endParaRPr>
          </a:p>
          <a:p>
            <a:pPr indent="-285750" lvl="1" marL="742950" rtl="0" algn="l">
              <a:lnSpc>
                <a:spcPct val="90000"/>
              </a:lnSpc>
              <a:spcBef>
                <a:spcPts val="560"/>
              </a:spcBef>
              <a:spcAft>
                <a:spcPts val="0"/>
              </a:spcAft>
              <a:buClr>
                <a:schemeClr val="folHlink"/>
              </a:buClr>
              <a:buSzPts val="1280"/>
              <a:buFont typeface="Arial"/>
              <a:buChar char="●"/>
            </a:pPr>
            <a:r>
              <a:rPr b="0" i="0" lang="en-US" sz="1600" u="none">
                <a:solidFill>
                  <a:schemeClr val="dk1"/>
                </a:solidFill>
                <a:latin typeface="Helvetica Neue"/>
                <a:ea typeface="Helvetica Neue"/>
                <a:cs typeface="Helvetica Neue"/>
                <a:sym typeface="Helvetica Neue"/>
              </a:rPr>
              <a:t>A sector is the smallest unit of data that can be read or written</a:t>
            </a:r>
            <a:endParaRPr/>
          </a:p>
          <a:p>
            <a:pPr indent="-285750" lvl="1" marL="742950" rtl="0" algn="l">
              <a:lnSpc>
                <a:spcPct val="90000"/>
              </a:lnSpc>
              <a:spcBef>
                <a:spcPts val="560"/>
              </a:spcBef>
              <a:spcAft>
                <a:spcPts val="0"/>
              </a:spcAft>
              <a:buClr>
                <a:schemeClr val="folHlink"/>
              </a:buClr>
              <a:buSzPts val="1280"/>
              <a:buFont typeface="Arial"/>
              <a:buChar char="●"/>
            </a:pPr>
            <a:r>
              <a:rPr b="0" i="0" lang="en-US" sz="1600" u="none">
                <a:solidFill>
                  <a:schemeClr val="dk1"/>
                </a:solidFill>
                <a:latin typeface="Helvetica Neue"/>
                <a:ea typeface="Helvetica Neue"/>
                <a:cs typeface="Helvetica Neue"/>
                <a:sym typeface="Helvetica Neue"/>
              </a:rPr>
              <a:t>Sector size typically 512 bytes</a:t>
            </a:r>
            <a:endParaRPr/>
          </a:p>
          <a:p>
            <a:pPr indent="-285750" lvl="1" marL="742950" rtl="0" algn="l">
              <a:lnSpc>
                <a:spcPct val="90000"/>
              </a:lnSpc>
              <a:spcBef>
                <a:spcPts val="560"/>
              </a:spcBef>
              <a:spcAft>
                <a:spcPts val="0"/>
              </a:spcAft>
              <a:buClr>
                <a:schemeClr val="folHlink"/>
              </a:buClr>
              <a:buSzPts val="1280"/>
              <a:buFont typeface="Arial"/>
              <a:buChar char="●"/>
            </a:pPr>
            <a:r>
              <a:rPr b="0" i="0" lang="en-US" sz="1600" u="none">
                <a:solidFill>
                  <a:schemeClr val="dk1"/>
                </a:solidFill>
                <a:latin typeface="Helvetica Neue"/>
                <a:ea typeface="Helvetica Neue"/>
                <a:cs typeface="Helvetica Neue"/>
                <a:sym typeface="Helvetica Neue"/>
              </a:rPr>
              <a:t>Typical sectors per track: 500 to 1000 (on inner tracks) to 1000 to 2000 (on outer tracks)</a:t>
            </a:r>
            <a:endParaRPr/>
          </a:p>
          <a:p>
            <a:pPr indent="-342900" lvl="0" marL="342900" rtl="0" algn="l">
              <a:lnSpc>
                <a:spcPct val="90000"/>
              </a:lnSpc>
              <a:spcBef>
                <a:spcPts val="560"/>
              </a:spcBef>
              <a:spcAft>
                <a:spcPts val="0"/>
              </a:spcAft>
              <a:buClr>
                <a:schemeClr val="dk2"/>
              </a:buClr>
              <a:buSzPts val="1440"/>
              <a:buFont typeface="Arial"/>
              <a:buChar char="●"/>
            </a:pPr>
            <a:r>
              <a:rPr b="0" i="0" lang="en-US" sz="1600" u="none">
                <a:solidFill>
                  <a:schemeClr val="dk1"/>
                </a:solidFill>
                <a:latin typeface="Helvetica Neue"/>
                <a:ea typeface="Helvetica Neue"/>
                <a:cs typeface="Helvetica Neue"/>
                <a:sym typeface="Helvetica Neue"/>
              </a:rPr>
              <a:t>To read/write a sector</a:t>
            </a:r>
            <a:endParaRPr/>
          </a:p>
          <a:p>
            <a:pPr indent="-285750" lvl="1" marL="742950" rtl="0" algn="l">
              <a:lnSpc>
                <a:spcPct val="90000"/>
              </a:lnSpc>
              <a:spcBef>
                <a:spcPts val="560"/>
              </a:spcBef>
              <a:spcAft>
                <a:spcPts val="0"/>
              </a:spcAft>
              <a:buClr>
                <a:schemeClr val="folHlink"/>
              </a:buClr>
              <a:buSzPts val="1280"/>
              <a:buFont typeface="Arial"/>
              <a:buChar char="●"/>
            </a:pPr>
            <a:r>
              <a:rPr b="0" i="0" lang="en-US" sz="1600" u="none">
                <a:solidFill>
                  <a:schemeClr val="dk1"/>
                </a:solidFill>
                <a:latin typeface="Helvetica Neue"/>
                <a:ea typeface="Helvetica Neue"/>
                <a:cs typeface="Helvetica Neue"/>
                <a:sym typeface="Helvetica Neue"/>
              </a:rPr>
              <a:t>Disk arm swings to position head on right track</a:t>
            </a:r>
            <a:endParaRPr/>
          </a:p>
          <a:p>
            <a:pPr indent="-285750" lvl="1" marL="742950" rtl="0" algn="l">
              <a:lnSpc>
                <a:spcPct val="90000"/>
              </a:lnSpc>
              <a:spcBef>
                <a:spcPts val="560"/>
              </a:spcBef>
              <a:spcAft>
                <a:spcPts val="0"/>
              </a:spcAft>
              <a:buClr>
                <a:schemeClr val="folHlink"/>
              </a:buClr>
              <a:buSzPts val="1280"/>
              <a:buFont typeface="Arial"/>
              <a:buChar char="●"/>
            </a:pPr>
            <a:r>
              <a:rPr b="0" i="0" lang="en-US" sz="1600" u="none">
                <a:solidFill>
                  <a:schemeClr val="dk1"/>
                </a:solidFill>
                <a:latin typeface="Helvetica Neue"/>
                <a:ea typeface="Helvetica Neue"/>
                <a:cs typeface="Helvetica Neue"/>
                <a:sym typeface="Helvetica Neue"/>
              </a:rPr>
              <a:t>Platter spins continually; data is read/written as sector passes under head</a:t>
            </a:r>
            <a:endParaRPr/>
          </a:p>
          <a:p>
            <a:pPr indent="-342900" lvl="0" marL="342900" rtl="0" algn="l">
              <a:lnSpc>
                <a:spcPct val="90000"/>
              </a:lnSpc>
              <a:spcBef>
                <a:spcPts val="560"/>
              </a:spcBef>
              <a:spcAft>
                <a:spcPts val="0"/>
              </a:spcAft>
              <a:buClr>
                <a:schemeClr val="dk2"/>
              </a:buClr>
              <a:buSzPts val="1440"/>
              <a:buFont typeface="Arial"/>
              <a:buChar char="●"/>
            </a:pPr>
            <a:r>
              <a:rPr b="0" i="0" lang="en-US" sz="1600" u="none">
                <a:solidFill>
                  <a:schemeClr val="dk1"/>
                </a:solidFill>
                <a:latin typeface="Helvetica Neue"/>
                <a:ea typeface="Helvetica Neue"/>
                <a:cs typeface="Helvetica Neue"/>
                <a:sym typeface="Helvetica Neue"/>
              </a:rPr>
              <a:t>Head-disk assemblies </a:t>
            </a:r>
            <a:endParaRPr/>
          </a:p>
          <a:p>
            <a:pPr indent="-285750" lvl="1" marL="742950" rtl="0" algn="l">
              <a:lnSpc>
                <a:spcPct val="90000"/>
              </a:lnSpc>
              <a:spcBef>
                <a:spcPts val="560"/>
              </a:spcBef>
              <a:spcAft>
                <a:spcPts val="0"/>
              </a:spcAft>
              <a:buClr>
                <a:schemeClr val="folHlink"/>
              </a:buClr>
              <a:buSzPts val="1280"/>
              <a:buFont typeface="Arial"/>
              <a:buChar char="●"/>
            </a:pPr>
            <a:r>
              <a:rPr b="0" i="0" lang="en-US" sz="1600" u="none">
                <a:solidFill>
                  <a:schemeClr val="dk1"/>
                </a:solidFill>
                <a:latin typeface="Helvetica Neue"/>
                <a:ea typeface="Helvetica Neue"/>
                <a:cs typeface="Helvetica Neue"/>
                <a:sym typeface="Helvetica Neue"/>
              </a:rPr>
              <a:t>Multiple disk platters on a single spindle (1 to 5 usually)</a:t>
            </a:r>
            <a:endParaRPr/>
          </a:p>
          <a:p>
            <a:pPr indent="-285750" lvl="1" marL="742950" rtl="0" algn="l">
              <a:lnSpc>
                <a:spcPct val="90000"/>
              </a:lnSpc>
              <a:spcBef>
                <a:spcPts val="560"/>
              </a:spcBef>
              <a:spcAft>
                <a:spcPts val="0"/>
              </a:spcAft>
              <a:buClr>
                <a:schemeClr val="folHlink"/>
              </a:buClr>
              <a:buSzPts val="1280"/>
              <a:buFont typeface="Arial"/>
              <a:buChar char="●"/>
            </a:pPr>
            <a:r>
              <a:rPr b="0" i="0" lang="en-US" sz="1600" u="none">
                <a:solidFill>
                  <a:schemeClr val="dk1"/>
                </a:solidFill>
                <a:latin typeface="Helvetica Neue"/>
                <a:ea typeface="Helvetica Neue"/>
                <a:cs typeface="Helvetica Neue"/>
                <a:sym typeface="Helvetica Neue"/>
              </a:rPr>
              <a:t>One head per platter, mounted on a common arm</a:t>
            </a:r>
            <a:endParaRPr/>
          </a:p>
          <a:p>
            <a:pPr indent="-342900" lvl="0" marL="342900" rtl="0" algn="l">
              <a:lnSpc>
                <a:spcPct val="90000"/>
              </a:lnSpc>
              <a:spcBef>
                <a:spcPts val="560"/>
              </a:spcBef>
              <a:spcAft>
                <a:spcPts val="0"/>
              </a:spcAft>
              <a:buClr>
                <a:schemeClr val="dk2"/>
              </a:buClr>
              <a:buSzPts val="1440"/>
              <a:buFont typeface="Arial"/>
              <a:buChar char="●"/>
            </a:pPr>
            <a:r>
              <a:rPr b="1" i="0" lang="en-US" sz="1600" u="none">
                <a:solidFill>
                  <a:srgbClr val="000099"/>
                </a:solidFill>
                <a:latin typeface="Helvetica Neue"/>
                <a:ea typeface="Helvetica Neue"/>
                <a:cs typeface="Helvetica Neue"/>
                <a:sym typeface="Helvetica Neue"/>
              </a:rPr>
              <a:t>Cylinder</a:t>
            </a:r>
            <a:r>
              <a:rPr b="0" i="1" lang="en-US" sz="1600" u="none">
                <a:solidFill>
                  <a:schemeClr val="dk1"/>
                </a:solidFill>
                <a:latin typeface="Helvetica Neue"/>
                <a:ea typeface="Helvetica Neue"/>
                <a:cs typeface="Helvetica Neue"/>
                <a:sym typeface="Helvetica Neue"/>
              </a:rPr>
              <a:t> i</a:t>
            </a:r>
            <a:r>
              <a:rPr b="1" i="1" lang="en-US" sz="1600" u="none">
                <a:solidFill>
                  <a:schemeClr val="dk1"/>
                </a:solidFill>
                <a:latin typeface="Helvetica Neue"/>
                <a:ea typeface="Helvetica Neue"/>
                <a:cs typeface="Helvetica Neue"/>
                <a:sym typeface="Helvetica Neue"/>
              </a:rPr>
              <a:t> </a:t>
            </a:r>
            <a:r>
              <a:rPr b="0" i="0" lang="en-US" sz="1600" u="none">
                <a:solidFill>
                  <a:schemeClr val="dk1"/>
                </a:solidFill>
                <a:latin typeface="Helvetica Neue"/>
                <a:ea typeface="Helvetica Neue"/>
                <a:cs typeface="Helvetica Neue"/>
                <a:sym typeface="Helvetica Neue"/>
              </a:rPr>
              <a:t>consists of </a:t>
            </a:r>
            <a:r>
              <a:rPr b="0" i="1" lang="en-US" sz="1600" u="none">
                <a:solidFill>
                  <a:schemeClr val="dk1"/>
                </a:solidFill>
                <a:latin typeface="Helvetica Neue"/>
                <a:ea typeface="Helvetica Neue"/>
                <a:cs typeface="Helvetica Neue"/>
                <a:sym typeface="Helvetica Neue"/>
              </a:rPr>
              <a:t>i</a:t>
            </a:r>
            <a:r>
              <a:rPr b="0" baseline="30000" i="0" lang="en-US" sz="1600" u="none">
                <a:solidFill>
                  <a:schemeClr val="dk1"/>
                </a:solidFill>
                <a:latin typeface="Helvetica Neue"/>
                <a:ea typeface="Helvetica Neue"/>
                <a:cs typeface="Helvetica Neue"/>
                <a:sym typeface="Helvetica Neue"/>
              </a:rPr>
              <a:t>th</a:t>
            </a:r>
            <a:r>
              <a:rPr b="0" i="0" lang="en-US" sz="1600" u="none">
                <a:solidFill>
                  <a:schemeClr val="dk1"/>
                </a:solidFill>
                <a:latin typeface="Helvetica Neue"/>
                <a:ea typeface="Helvetica Neue"/>
                <a:cs typeface="Helvetica Neue"/>
                <a:sym typeface="Helvetica Neue"/>
              </a:rPr>
              <a:t> track of all the platters </a:t>
            </a:r>
            <a:endParaRPr b="0" i="0" sz="1600" u="none">
              <a:solidFill>
                <a:schemeClr val="dk1"/>
              </a:solidFill>
              <a:latin typeface="Helvetica Neue"/>
              <a:ea typeface="Helvetica Neue"/>
              <a:cs typeface="Helvetica Neue"/>
              <a:sym typeface="Helvetica Neue"/>
            </a:endParaRPr>
          </a:p>
          <a:p>
            <a:pPr indent="0" lvl="0" marL="342900" rtl="0" algn="l">
              <a:lnSpc>
                <a:spcPct val="90000"/>
              </a:lnSpc>
              <a:spcBef>
                <a:spcPts val="560"/>
              </a:spcBef>
              <a:spcAft>
                <a:spcPts val="0"/>
              </a:spcAft>
              <a:buNone/>
            </a:pPr>
            <a:r>
              <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xEl>
                                              <p:pRg end="0" st="0"/>
                                            </p:txEl>
                                          </p:spTgt>
                                        </p:tgtEl>
                                        <p:attrNameLst>
                                          <p:attrName>style.visibility</p:attrName>
                                        </p:attrNameLst>
                                      </p:cBhvr>
                                      <p:to>
                                        <p:strVal val="visible"/>
                                      </p:to>
                                    </p:set>
                                    <p:animEffect filter="fade" transition="in">
                                      <p:cBhvr>
                                        <p:cTn dur="500"/>
                                        <p:tgtEl>
                                          <p:spTgt spid="1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xEl>
                                              <p:pRg end="1" st="1"/>
                                            </p:txEl>
                                          </p:spTgt>
                                        </p:tgtEl>
                                        <p:attrNameLst>
                                          <p:attrName>style.visibility</p:attrName>
                                        </p:attrNameLst>
                                      </p:cBhvr>
                                      <p:to>
                                        <p:strVal val="visible"/>
                                      </p:to>
                                    </p:set>
                                    <p:animEffect filter="fade" transition="in">
                                      <p:cBhvr>
                                        <p:cTn dur="500"/>
                                        <p:tgtEl>
                                          <p:spTgt spid="16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xEl>
                                              <p:pRg end="2" st="2"/>
                                            </p:txEl>
                                          </p:spTgt>
                                        </p:tgtEl>
                                        <p:attrNameLst>
                                          <p:attrName>style.visibility</p:attrName>
                                        </p:attrNameLst>
                                      </p:cBhvr>
                                      <p:to>
                                        <p:strVal val="visible"/>
                                      </p:to>
                                    </p:set>
                                    <p:animEffect filter="fade" transition="in">
                                      <p:cBhvr>
                                        <p:cTn dur="500"/>
                                        <p:tgtEl>
                                          <p:spTgt spid="16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xEl>
                                              <p:pRg end="3" st="3"/>
                                            </p:txEl>
                                          </p:spTgt>
                                        </p:tgtEl>
                                        <p:attrNameLst>
                                          <p:attrName>style.visibility</p:attrName>
                                        </p:attrNameLst>
                                      </p:cBhvr>
                                      <p:to>
                                        <p:strVal val="visible"/>
                                      </p:to>
                                    </p:set>
                                    <p:animEffect filter="fade" transition="in">
                                      <p:cBhvr>
                                        <p:cTn dur="500"/>
                                        <p:tgtEl>
                                          <p:spTgt spid="16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xEl>
                                              <p:pRg end="4" st="4"/>
                                            </p:txEl>
                                          </p:spTgt>
                                        </p:tgtEl>
                                        <p:attrNameLst>
                                          <p:attrName>style.visibility</p:attrName>
                                        </p:attrNameLst>
                                      </p:cBhvr>
                                      <p:to>
                                        <p:strVal val="visible"/>
                                      </p:to>
                                    </p:set>
                                    <p:animEffect filter="fade" transition="in">
                                      <p:cBhvr>
                                        <p:cTn dur="500"/>
                                        <p:tgtEl>
                                          <p:spTgt spid="16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xEl>
                                              <p:pRg end="5" st="5"/>
                                            </p:txEl>
                                          </p:spTgt>
                                        </p:tgtEl>
                                        <p:attrNameLst>
                                          <p:attrName>style.visibility</p:attrName>
                                        </p:attrNameLst>
                                      </p:cBhvr>
                                      <p:to>
                                        <p:strVal val="visible"/>
                                      </p:to>
                                    </p:set>
                                    <p:animEffect filter="fade" transition="in">
                                      <p:cBhvr>
                                        <p:cTn dur="500"/>
                                        <p:tgtEl>
                                          <p:spTgt spid="16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xEl>
                                              <p:pRg end="6" st="6"/>
                                            </p:txEl>
                                          </p:spTgt>
                                        </p:tgtEl>
                                        <p:attrNameLst>
                                          <p:attrName>style.visibility</p:attrName>
                                        </p:attrNameLst>
                                      </p:cBhvr>
                                      <p:to>
                                        <p:strVal val="visible"/>
                                      </p:to>
                                    </p:set>
                                    <p:animEffect filter="fade" transition="in">
                                      <p:cBhvr>
                                        <p:cTn dur="500"/>
                                        <p:tgtEl>
                                          <p:spTgt spid="16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xEl>
                                              <p:pRg end="7" st="7"/>
                                            </p:txEl>
                                          </p:spTgt>
                                        </p:tgtEl>
                                        <p:attrNameLst>
                                          <p:attrName>style.visibility</p:attrName>
                                        </p:attrNameLst>
                                      </p:cBhvr>
                                      <p:to>
                                        <p:strVal val="visible"/>
                                      </p:to>
                                    </p:set>
                                    <p:animEffect filter="fade" transition="in">
                                      <p:cBhvr>
                                        <p:cTn dur="500"/>
                                        <p:tgtEl>
                                          <p:spTgt spid="16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xEl>
                                              <p:pRg end="8" st="8"/>
                                            </p:txEl>
                                          </p:spTgt>
                                        </p:tgtEl>
                                        <p:attrNameLst>
                                          <p:attrName>style.visibility</p:attrName>
                                        </p:attrNameLst>
                                      </p:cBhvr>
                                      <p:to>
                                        <p:strVal val="visible"/>
                                      </p:to>
                                    </p:set>
                                    <p:animEffect filter="fade" transition="in">
                                      <p:cBhvr>
                                        <p:cTn dur="500"/>
                                        <p:tgtEl>
                                          <p:spTgt spid="16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xEl>
                                              <p:pRg end="9" st="9"/>
                                            </p:txEl>
                                          </p:spTgt>
                                        </p:tgtEl>
                                        <p:attrNameLst>
                                          <p:attrName>style.visibility</p:attrName>
                                        </p:attrNameLst>
                                      </p:cBhvr>
                                      <p:to>
                                        <p:strVal val="visible"/>
                                      </p:to>
                                    </p:set>
                                    <p:animEffect filter="fade" transition="in">
                                      <p:cBhvr>
                                        <p:cTn dur="500"/>
                                        <p:tgtEl>
                                          <p:spTgt spid="168">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xEl>
                                              <p:pRg end="10" st="10"/>
                                            </p:txEl>
                                          </p:spTgt>
                                        </p:tgtEl>
                                        <p:attrNameLst>
                                          <p:attrName>style.visibility</p:attrName>
                                        </p:attrNameLst>
                                      </p:cBhvr>
                                      <p:to>
                                        <p:strVal val="visible"/>
                                      </p:to>
                                    </p:set>
                                    <p:animEffect filter="fade" transition="in">
                                      <p:cBhvr>
                                        <p:cTn dur="500"/>
                                        <p:tgtEl>
                                          <p:spTgt spid="168">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xEl>
                                              <p:pRg end="11" st="11"/>
                                            </p:txEl>
                                          </p:spTgt>
                                        </p:tgtEl>
                                        <p:attrNameLst>
                                          <p:attrName>style.visibility</p:attrName>
                                        </p:attrNameLst>
                                      </p:cBhvr>
                                      <p:to>
                                        <p:strVal val="visible"/>
                                      </p:to>
                                    </p:set>
                                    <p:animEffect filter="fade" transition="in">
                                      <p:cBhvr>
                                        <p:cTn dur="500"/>
                                        <p:tgtEl>
                                          <p:spTgt spid="168">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xEl>
                                              <p:pRg end="12" st="12"/>
                                            </p:txEl>
                                          </p:spTgt>
                                        </p:tgtEl>
                                        <p:attrNameLst>
                                          <p:attrName>style.visibility</p:attrName>
                                        </p:attrNameLst>
                                      </p:cBhvr>
                                      <p:to>
                                        <p:strVal val="visible"/>
                                      </p:to>
                                    </p:set>
                                    <p:animEffect filter="fade" transition="in">
                                      <p:cBhvr>
                                        <p:cTn dur="500"/>
                                        <p:tgtEl>
                                          <p:spTgt spid="168">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xEl>
                                              <p:pRg end="13" st="13"/>
                                            </p:txEl>
                                          </p:spTgt>
                                        </p:tgtEl>
                                        <p:attrNameLst>
                                          <p:attrName>style.visibility</p:attrName>
                                        </p:attrNameLst>
                                      </p:cBhvr>
                                      <p:to>
                                        <p:strVal val="visible"/>
                                      </p:to>
                                    </p:set>
                                    <p:animEffect filter="fade" transition="in">
                                      <p:cBhvr>
                                        <p:cTn dur="500"/>
                                        <p:tgtEl>
                                          <p:spTgt spid="168">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xEl>
                                              <p:pRg end="14" st="14"/>
                                            </p:txEl>
                                          </p:spTgt>
                                        </p:tgtEl>
                                        <p:attrNameLst>
                                          <p:attrName>style.visibility</p:attrName>
                                        </p:attrNameLst>
                                      </p:cBhvr>
                                      <p:to>
                                        <p:strVal val="visible"/>
                                      </p:to>
                                    </p:set>
                                    <p:animEffect filter="fade" transition="in">
                                      <p:cBhvr>
                                        <p:cTn dur="500"/>
                                        <p:tgtEl>
                                          <p:spTgt spid="168">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xEl>
                                              <p:pRg end="15" st="15"/>
                                            </p:txEl>
                                          </p:spTgt>
                                        </p:tgtEl>
                                        <p:attrNameLst>
                                          <p:attrName>style.visibility</p:attrName>
                                        </p:attrNameLst>
                                      </p:cBhvr>
                                      <p:to>
                                        <p:strVal val="visible"/>
                                      </p:to>
                                    </p:set>
                                    <p:animEffect filter="fade" transition="in">
                                      <p:cBhvr>
                                        <p:cTn dur="500"/>
                                        <p:tgtEl>
                                          <p:spTgt spid="168">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xEl>
                                              <p:pRg end="16" st="16"/>
                                            </p:txEl>
                                          </p:spTgt>
                                        </p:tgtEl>
                                        <p:attrNameLst>
                                          <p:attrName>style.visibility</p:attrName>
                                        </p:attrNameLst>
                                      </p:cBhvr>
                                      <p:to>
                                        <p:strVal val="visible"/>
                                      </p:to>
                                    </p:set>
                                    <p:animEffect filter="fade" transition="in">
                                      <p:cBhvr>
                                        <p:cTn dur="500"/>
                                        <p:tgtEl>
                                          <p:spTgt spid="168">
                                            <p:txEl>
                                              <p:pRg end="16" st="1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4"/>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Helvetica Neue"/>
              <a:buNone/>
            </a:pPr>
            <a:r>
              <a:rPr b="1" i="0" lang="en-US" sz="3200" u="none">
                <a:solidFill>
                  <a:schemeClr val="dk2"/>
                </a:solidFill>
                <a:latin typeface="Helvetica Neue"/>
                <a:ea typeface="Helvetica Neue"/>
                <a:cs typeface="Helvetica Neue"/>
                <a:sym typeface="Helvetica Neue"/>
              </a:rPr>
              <a:t>Magnetic Disks (Cont.)</a:t>
            </a:r>
            <a:endParaRPr/>
          </a:p>
        </p:txBody>
      </p:sp>
      <p:sp>
        <p:nvSpPr>
          <p:cNvPr id="175" name="Google Shape;175;p14"/>
          <p:cNvSpPr txBox="1"/>
          <p:nvPr>
            <p:ph idx="1" type="body"/>
          </p:nvPr>
        </p:nvSpPr>
        <p:spPr>
          <a:xfrm>
            <a:off x="914400" y="1208087"/>
            <a:ext cx="7075487" cy="5014912"/>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2"/>
              </a:buClr>
              <a:buSzPts val="1440"/>
              <a:buFont typeface="Arial"/>
              <a:buChar char="●"/>
            </a:pPr>
            <a:r>
              <a:rPr b="0" i="0" lang="en-US" sz="1600" u="none">
                <a:solidFill>
                  <a:schemeClr val="dk1"/>
                </a:solidFill>
                <a:latin typeface="Helvetica Neue"/>
                <a:ea typeface="Helvetica Neue"/>
                <a:cs typeface="Helvetica Neue"/>
                <a:sym typeface="Helvetica Neue"/>
              </a:rPr>
              <a:t>Earlier generation disks were susceptible to head-crashes</a:t>
            </a:r>
            <a:endParaRPr/>
          </a:p>
          <a:p>
            <a:pPr indent="-285750" lvl="1" marL="742950" rtl="0" algn="l">
              <a:lnSpc>
                <a:spcPct val="90000"/>
              </a:lnSpc>
              <a:spcBef>
                <a:spcPts val="560"/>
              </a:spcBef>
              <a:spcAft>
                <a:spcPts val="0"/>
              </a:spcAft>
              <a:buClr>
                <a:schemeClr val="folHlink"/>
              </a:buClr>
              <a:buSzPts val="1280"/>
              <a:buFont typeface="Arial"/>
              <a:buChar char="●"/>
            </a:pPr>
            <a:r>
              <a:rPr b="0" i="0" lang="en-US" sz="1600" u="none">
                <a:solidFill>
                  <a:schemeClr val="dk1"/>
                </a:solidFill>
                <a:latin typeface="Helvetica Neue"/>
                <a:ea typeface="Helvetica Neue"/>
                <a:cs typeface="Helvetica Neue"/>
                <a:sym typeface="Helvetica Neue"/>
              </a:rPr>
              <a:t>Surface of earlier generation disks had metal-oxide coatings which would disintegrate on head crash and damage all data on disk</a:t>
            </a:r>
            <a:endParaRPr/>
          </a:p>
          <a:p>
            <a:pPr indent="-285750" lvl="1" marL="742950" rtl="0" algn="l">
              <a:lnSpc>
                <a:spcPct val="90000"/>
              </a:lnSpc>
              <a:spcBef>
                <a:spcPts val="560"/>
              </a:spcBef>
              <a:spcAft>
                <a:spcPts val="0"/>
              </a:spcAft>
              <a:buClr>
                <a:schemeClr val="folHlink"/>
              </a:buClr>
              <a:buSzPts val="1280"/>
              <a:buFont typeface="Arial"/>
              <a:buChar char="●"/>
            </a:pPr>
            <a:r>
              <a:rPr b="0" i="0" lang="en-US" sz="1600" u="none">
                <a:solidFill>
                  <a:schemeClr val="dk1"/>
                </a:solidFill>
                <a:latin typeface="Helvetica Neue"/>
                <a:ea typeface="Helvetica Neue"/>
                <a:cs typeface="Helvetica Neue"/>
                <a:sym typeface="Helvetica Neue"/>
              </a:rPr>
              <a:t>Current generation disks are less susceptible to such disastrous failures, although individual sectors may get corrupted</a:t>
            </a:r>
            <a:endParaRPr/>
          </a:p>
          <a:p>
            <a:pPr indent="-342900" lvl="0" marL="342900" rtl="0" algn="l">
              <a:lnSpc>
                <a:spcPct val="90000"/>
              </a:lnSpc>
              <a:spcBef>
                <a:spcPts val="560"/>
              </a:spcBef>
              <a:spcAft>
                <a:spcPts val="0"/>
              </a:spcAft>
              <a:buClr>
                <a:schemeClr val="dk2"/>
              </a:buClr>
              <a:buSzPts val="1440"/>
              <a:buFont typeface="Arial"/>
              <a:buChar char="●"/>
            </a:pPr>
            <a:r>
              <a:rPr b="1" i="0" lang="en-US" sz="1600" u="none">
                <a:solidFill>
                  <a:srgbClr val="000099"/>
                </a:solidFill>
                <a:latin typeface="Helvetica Neue"/>
                <a:ea typeface="Helvetica Neue"/>
                <a:cs typeface="Helvetica Neue"/>
                <a:sym typeface="Helvetica Neue"/>
              </a:rPr>
              <a:t>Disk controller</a:t>
            </a:r>
            <a:r>
              <a:rPr b="0" i="0" lang="en-US" sz="1600" u="none">
                <a:solidFill>
                  <a:schemeClr val="dk1"/>
                </a:solidFill>
                <a:latin typeface="Helvetica Neue"/>
                <a:ea typeface="Helvetica Neue"/>
                <a:cs typeface="Helvetica Neue"/>
                <a:sym typeface="Helvetica Neue"/>
              </a:rPr>
              <a:t> – interfaces between the computer system and the disk drive hardware</a:t>
            </a:r>
            <a:endParaRPr/>
          </a:p>
          <a:p>
            <a:pPr indent="-285750" lvl="1" marL="742950" rtl="0" algn="l">
              <a:lnSpc>
                <a:spcPct val="90000"/>
              </a:lnSpc>
              <a:spcBef>
                <a:spcPts val="560"/>
              </a:spcBef>
              <a:spcAft>
                <a:spcPts val="0"/>
              </a:spcAft>
              <a:buClr>
                <a:schemeClr val="folHlink"/>
              </a:buClr>
              <a:buSzPts val="1280"/>
              <a:buFont typeface="Arial"/>
              <a:buChar char="●"/>
            </a:pPr>
            <a:r>
              <a:rPr b="0" i="0" lang="en-US" sz="1600" u="none">
                <a:solidFill>
                  <a:schemeClr val="dk1"/>
                </a:solidFill>
                <a:latin typeface="Helvetica Neue"/>
                <a:ea typeface="Helvetica Neue"/>
                <a:cs typeface="Helvetica Neue"/>
                <a:sym typeface="Helvetica Neue"/>
              </a:rPr>
              <a:t>Accepts high-level commands to read or write a sector </a:t>
            </a:r>
            <a:endParaRPr/>
          </a:p>
          <a:p>
            <a:pPr indent="-285750" lvl="1" marL="742950" rtl="0" algn="l">
              <a:lnSpc>
                <a:spcPct val="90000"/>
              </a:lnSpc>
              <a:spcBef>
                <a:spcPts val="560"/>
              </a:spcBef>
              <a:spcAft>
                <a:spcPts val="0"/>
              </a:spcAft>
              <a:buClr>
                <a:schemeClr val="folHlink"/>
              </a:buClr>
              <a:buSzPts val="1280"/>
              <a:buFont typeface="Arial"/>
              <a:buChar char="●"/>
            </a:pPr>
            <a:r>
              <a:rPr b="0" i="0" lang="en-US" sz="1600" u="none">
                <a:solidFill>
                  <a:schemeClr val="dk1"/>
                </a:solidFill>
                <a:latin typeface="Helvetica Neue"/>
                <a:ea typeface="Helvetica Neue"/>
                <a:cs typeface="Helvetica Neue"/>
                <a:sym typeface="Helvetica Neue"/>
              </a:rPr>
              <a:t>Initiates actions such as moving the disk arm to the right track and actually reading or writing the data</a:t>
            </a:r>
            <a:endParaRPr/>
          </a:p>
          <a:p>
            <a:pPr indent="-285750" lvl="1" marL="742950" rtl="0" algn="l">
              <a:lnSpc>
                <a:spcPct val="90000"/>
              </a:lnSpc>
              <a:spcBef>
                <a:spcPts val="560"/>
              </a:spcBef>
              <a:spcAft>
                <a:spcPts val="0"/>
              </a:spcAft>
              <a:buClr>
                <a:schemeClr val="folHlink"/>
              </a:buClr>
              <a:buSzPts val="1280"/>
              <a:buFont typeface="Arial"/>
              <a:buChar char="●"/>
            </a:pPr>
            <a:r>
              <a:rPr b="0" i="0" lang="en-US" sz="1600" u="none">
                <a:solidFill>
                  <a:schemeClr val="dk1"/>
                </a:solidFill>
                <a:latin typeface="Helvetica Neue"/>
                <a:ea typeface="Helvetica Neue"/>
                <a:cs typeface="Helvetica Neue"/>
                <a:sym typeface="Helvetica Neue"/>
              </a:rPr>
              <a:t>Computes and attaches </a:t>
            </a:r>
            <a:r>
              <a:rPr b="1" i="0" lang="en-US" sz="1600" u="none">
                <a:solidFill>
                  <a:srgbClr val="000099"/>
                </a:solidFill>
                <a:latin typeface="Helvetica Neue"/>
                <a:ea typeface="Helvetica Neue"/>
                <a:cs typeface="Helvetica Neue"/>
                <a:sym typeface="Helvetica Neue"/>
              </a:rPr>
              <a:t>checksums</a:t>
            </a:r>
            <a:r>
              <a:rPr b="0" i="0" lang="en-US" sz="1600" u="none">
                <a:solidFill>
                  <a:schemeClr val="dk1"/>
                </a:solidFill>
                <a:latin typeface="Helvetica Neue"/>
                <a:ea typeface="Helvetica Neue"/>
                <a:cs typeface="Helvetica Neue"/>
                <a:sym typeface="Helvetica Neue"/>
              </a:rPr>
              <a:t> to each sector to verify that data is read back correctly</a:t>
            </a:r>
            <a:endParaRPr/>
          </a:p>
          <a:p>
            <a:pPr indent="-228600" lvl="2" marL="1085850" rtl="0" algn="l">
              <a:lnSpc>
                <a:spcPct val="90000"/>
              </a:lnSpc>
              <a:spcBef>
                <a:spcPts val="560"/>
              </a:spcBef>
              <a:spcAft>
                <a:spcPts val="0"/>
              </a:spcAft>
              <a:buClr>
                <a:srgbClr val="33CC33"/>
              </a:buClr>
              <a:buSzPts val="1200"/>
              <a:buFont typeface="Arimo"/>
              <a:buChar char="4"/>
            </a:pPr>
            <a:r>
              <a:rPr b="0" i="0" lang="en-US" sz="1600" u="none">
                <a:solidFill>
                  <a:schemeClr val="dk1"/>
                </a:solidFill>
                <a:latin typeface="Helvetica Neue"/>
                <a:ea typeface="Helvetica Neue"/>
                <a:cs typeface="Helvetica Neue"/>
                <a:sym typeface="Helvetica Neue"/>
              </a:rPr>
              <a:t>If data is corrupted, with very high probability stored checksum won’t match recomputed checksum</a:t>
            </a:r>
            <a:endParaRPr/>
          </a:p>
          <a:p>
            <a:pPr indent="-285750" lvl="1" marL="742950" rtl="0" algn="l">
              <a:lnSpc>
                <a:spcPct val="90000"/>
              </a:lnSpc>
              <a:spcBef>
                <a:spcPts val="560"/>
              </a:spcBef>
              <a:spcAft>
                <a:spcPts val="0"/>
              </a:spcAft>
              <a:buClr>
                <a:schemeClr val="folHlink"/>
              </a:buClr>
              <a:buSzPts val="1280"/>
              <a:buFont typeface="Arial"/>
              <a:buChar char="●"/>
            </a:pPr>
            <a:r>
              <a:rPr b="0" i="0" lang="en-US" sz="1600" u="none">
                <a:solidFill>
                  <a:schemeClr val="dk1"/>
                </a:solidFill>
                <a:latin typeface="Helvetica Neue"/>
                <a:ea typeface="Helvetica Neue"/>
                <a:cs typeface="Helvetica Neue"/>
                <a:sym typeface="Helvetica Neue"/>
              </a:rPr>
              <a:t>Ensures successful writing by reading back sector after writing it</a:t>
            </a:r>
            <a:endParaRPr/>
          </a:p>
          <a:p>
            <a:pPr indent="-285750" lvl="1" marL="742950" rtl="0" algn="l">
              <a:lnSpc>
                <a:spcPct val="90000"/>
              </a:lnSpc>
              <a:spcBef>
                <a:spcPts val="560"/>
              </a:spcBef>
              <a:spcAft>
                <a:spcPts val="0"/>
              </a:spcAft>
              <a:buClr>
                <a:schemeClr val="folHlink"/>
              </a:buClr>
              <a:buSzPts val="1280"/>
              <a:buFont typeface="Arial"/>
              <a:buChar char="●"/>
            </a:pPr>
            <a:r>
              <a:rPr b="0" i="0" lang="en-US" sz="1600" u="none">
                <a:solidFill>
                  <a:schemeClr val="dk1"/>
                </a:solidFill>
                <a:latin typeface="Helvetica Neue"/>
                <a:ea typeface="Helvetica Neue"/>
                <a:cs typeface="Helvetica Neue"/>
                <a:sym typeface="Helvetica Neue"/>
              </a:rPr>
              <a:t>Performs </a:t>
            </a:r>
            <a:r>
              <a:rPr b="0" i="0" lang="en-US" sz="1600" u="none">
                <a:solidFill>
                  <a:srgbClr val="000099"/>
                </a:solidFill>
                <a:latin typeface="Helvetica Neue"/>
                <a:ea typeface="Helvetica Neue"/>
                <a:cs typeface="Helvetica Neue"/>
                <a:sym typeface="Helvetica Neue"/>
              </a:rPr>
              <a:t>remapping of bad sectors</a:t>
            </a:r>
            <a:endParaRPr/>
          </a:p>
        </p:txBody>
      </p:sp>
      <p:sp>
        <p:nvSpPr>
          <p:cNvPr id="176" name="Google Shape;176;p14"/>
          <p:cNvSpPr txBox="1"/>
          <p:nvPr/>
        </p:nvSpPr>
        <p:spPr>
          <a:xfrm>
            <a:off x="987425" y="3744912"/>
            <a:ext cx="6724650" cy="20240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600" u="none">
              <a:solidFill>
                <a:schemeClr val="dk1"/>
              </a:solidFill>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5"/>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C00000"/>
              </a:buClr>
              <a:buSzPts val="3200"/>
              <a:buFont typeface="Helvetica Neue"/>
              <a:buNone/>
            </a:pPr>
            <a:r>
              <a:rPr b="1" i="0" lang="en-US" sz="3200" u="none">
                <a:solidFill>
                  <a:srgbClr val="C00000"/>
                </a:solidFill>
                <a:latin typeface="Helvetica Neue"/>
                <a:ea typeface="Helvetica Neue"/>
                <a:cs typeface="Helvetica Neue"/>
                <a:sym typeface="Helvetica Neue"/>
              </a:rPr>
              <a:t>Disk Subsystem</a:t>
            </a:r>
            <a:endParaRPr/>
          </a:p>
        </p:txBody>
      </p:sp>
      <p:sp>
        <p:nvSpPr>
          <p:cNvPr id="183" name="Google Shape;183;p15"/>
          <p:cNvSpPr txBox="1"/>
          <p:nvPr>
            <p:ph idx="1" type="body"/>
          </p:nvPr>
        </p:nvSpPr>
        <p:spPr>
          <a:xfrm>
            <a:off x="914400" y="3775075"/>
            <a:ext cx="7318375" cy="2513012"/>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Clr>
                <a:schemeClr val="dk2"/>
              </a:buClr>
              <a:buSzPts val="1440"/>
              <a:buFont typeface="Arial"/>
              <a:buChar char="●"/>
            </a:pPr>
            <a:r>
              <a:rPr b="0" i="0" lang="en-US" sz="1600" u="none">
                <a:solidFill>
                  <a:schemeClr val="dk1"/>
                </a:solidFill>
                <a:latin typeface="Helvetica Neue"/>
                <a:ea typeface="Helvetica Neue"/>
                <a:cs typeface="Helvetica Neue"/>
                <a:sym typeface="Helvetica Neue"/>
              </a:rPr>
              <a:t>Multiple disks connected to a computer system through a controller</a:t>
            </a:r>
            <a:endParaRPr/>
          </a:p>
          <a:p>
            <a:pPr indent="-285750" lvl="1" marL="742950" rtl="0" algn="l">
              <a:lnSpc>
                <a:spcPct val="80000"/>
              </a:lnSpc>
              <a:spcBef>
                <a:spcPts val="560"/>
              </a:spcBef>
              <a:spcAft>
                <a:spcPts val="0"/>
              </a:spcAft>
              <a:buClr>
                <a:schemeClr val="folHlink"/>
              </a:buClr>
              <a:buSzPts val="1280"/>
              <a:buFont typeface="Arial"/>
              <a:buChar char="●"/>
            </a:pPr>
            <a:r>
              <a:rPr b="0" i="0" lang="en-US" sz="1600" u="none">
                <a:solidFill>
                  <a:schemeClr val="dk1"/>
                </a:solidFill>
                <a:latin typeface="Helvetica Neue"/>
                <a:ea typeface="Helvetica Neue"/>
                <a:cs typeface="Helvetica Neue"/>
                <a:sym typeface="Helvetica Neue"/>
              </a:rPr>
              <a:t>Controllers functionality (checksum, bad sector remapping) often carried out by individual disks; reduces load on controller</a:t>
            </a:r>
            <a:endParaRPr/>
          </a:p>
          <a:p>
            <a:pPr indent="-342900" lvl="0" marL="342900" rtl="0" algn="l">
              <a:lnSpc>
                <a:spcPct val="80000"/>
              </a:lnSpc>
              <a:spcBef>
                <a:spcPts val="560"/>
              </a:spcBef>
              <a:spcAft>
                <a:spcPts val="0"/>
              </a:spcAft>
              <a:buClr>
                <a:schemeClr val="dk2"/>
              </a:buClr>
              <a:buSzPts val="1440"/>
              <a:buFont typeface="Arial"/>
              <a:buChar char="●"/>
            </a:pPr>
            <a:r>
              <a:rPr b="0" i="0" lang="en-US" sz="1600" u="none">
                <a:solidFill>
                  <a:schemeClr val="dk1"/>
                </a:solidFill>
                <a:latin typeface="Helvetica Neue"/>
                <a:ea typeface="Helvetica Neue"/>
                <a:cs typeface="Helvetica Neue"/>
                <a:sym typeface="Helvetica Neue"/>
              </a:rPr>
              <a:t>Disk interface standards families</a:t>
            </a:r>
            <a:endParaRPr/>
          </a:p>
          <a:p>
            <a:pPr indent="-285750" lvl="1" marL="742950" rtl="0" algn="l">
              <a:lnSpc>
                <a:spcPct val="80000"/>
              </a:lnSpc>
              <a:spcBef>
                <a:spcPts val="560"/>
              </a:spcBef>
              <a:spcAft>
                <a:spcPts val="0"/>
              </a:spcAft>
              <a:buClr>
                <a:schemeClr val="folHlink"/>
              </a:buClr>
              <a:buSzPts val="1280"/>
              <a:buFont typeface="Arial"/>
              <a:buChar char="●"/>
            </a:pPr>
            <a:r>
              <a:rPr b="0" i="0" lang="en-US" sz="1600" u="none">
                <a:solidFill>
                  <a:srgbClr val="000099"/>
                </a:solidFill>
                <a:latin typeface="Helvetica Neue"/>
                <a:ea typeface="Helvetica Neue"/>
                <a:cs typeface="Helvetica Neue"/>
                <a:sym typeface="Helvetica Neue"/>
              </a:rPr>
              <a:t>ATA</a:t>
            </a:r>
            <a:r>
              <a:rPr b="0" i="0" lang="en-US" sz="1600" u="none">
                <a:solidFill>
                  <a:schemeClr val="dk1"/>
                </a:solidFill>
                <a:latin typeface="Helvetica Neue"/>
                <a:ea typeface="Helvetica Neue"/>
                <a:cs typeface="Helvetica Neue"/>
                <a:sym typeface="Helvetica Neue"/>
              </a:rPr>
              <a:t> (AT adaptor) range of standards</a:t>
            </a:r>
            <a:endParaRPr/>
          </a:p>
          <a:p>
            <a:pPr indent="-285750" lvl="1" marL="742950" rtl="0" algn="l">
              <a:lnSpc>
                <a:spcPct val="80000"/>
              </a:lnSpc>
              <a:spcBef>
                <a:spcPts val="560"/>
              </a:spcBef>
              <a:spcAft>
                <a:spcPts val="0"/>
              </a:spcAft>
              <a:buClr>
                <a:schemeClr val="folHlink"/>
              </a:buClr>
              <a:buSzPts val="1280"/>
              <a:buFont typeface="Arial"/>
              <a:buChar char="●"/>
            </a:pPr>
            <a:r>
              <a:rPr b="0" i="0" lang="en-US" sz="1600" u="none">
                <a:solidFill>
                  <a:srgbClr val="000099"/>
                </a:solidFill>
                <a:latin typeface="Helvetica Neue"/>
                <a:ea typeface="Helvetica Neue"/>
                <a:cs typeface="Helvetica Neue"/>
                <a:sym typeface="Helvetica Neue"/>
              </a:rPr>
              <a:t>SATA</a:t>
            </a:r>
            <a:r>
              <a:rPr b="0" i="0" lang="en-US" sz="1600" u="none">
                <a:solidFill>
                  <a:schemeClr val="dk1"/>
                </a:solidFill>
                <a:latin typeface="Helvetica Neue"/>
                <a:ea typeface="Helvetica Neue"/>
                <a:cs typeface="Helvetica Neue"/>
                <a:sym typeface="Helvetica Neue"/>
              </a:rPr>
              <a:t> (Serial ATA) </a:t>
            </a:r>
            <a:endParaRPr/>
          </a:p>
          <a:p>
            <a:pPr indent="-285750" lvl="1" marL="742950" rtl="0" algn="l">
              <a:lnSpc>
                <a:spcPct val="80000"/>
              </a:lnSpc>
              <a:spcBef>
                <a:spcPts val="560"/>
              </a:spcBef>
              <a:spcAft>
                <a:spcPts val="0"/>
              </a:spcAft>
              <a:buClr>
                <a:schemeClr val="folHlink"/>
              </a:buClr>
              <a:buSzPts val="1280"/>
              <a:buFont typeface="Arial"/>
              <a:buChar char="●"/>
            </a:pPr>
            <a:r>
              <a:rPr b="0" i="0" lang="en-US" sz="1600" u="none">
                <a:solidFill>
                  <a:srgbClr val="000099"/>
                </a:solidFill>
                <a:latin typeface="Helvetica Neue"/>
                <a:ea typeface="Helvetica Neue"/>
                <a:cs typeface="Helvetica Neue"/>
                <a:sym typeface="Helvetica Neue"/>
              </a:rPr>
              <a:t>SCSI</a:t>
            </a:r>
            <a:r>
              <a:rPr b="0" i="0" lang="en-US" sz="1600" u="none">
                <a:solidFill>
                  <a:schemeClr val="dk1"/>
                </a:solidFill>
                <a:latin typeface="Helvetica Neue"/>
                <a:ea typeface="Helvetica Neue"/>
                <a:cs typeface="Helvetica Neue"/>
                <a:sym typeface="Helvetica Neue"/>
              </a:rPr>
              <a:t> (Small Computer System Interconnect) range of standards</a:t>
            </a:r>
            <a:endParaRPr/>
          </a:p>
          <a:p>
            <a:pPr indent="-285750" lvl="1" marL="742950" rtl="0" algn="l">
              <a:lnSpc>
                <a:spcPct val="80000"/>
              </a:lnSpc>
              <a:spcBef>
                <a:spcPts val="560"/>
              </a:spcBef>
              <a:spcAft>
                <a:spcPts val="0"/>
              </a:spcAft>
              <a:buClr>
                <a:schemeClr val="folHlink"/>
              </a:buClr>
              <a:buSzPts val="1280"/>
              <a:buFont typeface="Arial"/>
              <a:buChar char="●"/>
            </a:pPr>
            <a:r>
              <a:rPr b="0" i="0" lang="en-US" sz="1600" u="none">
                <a:solidFill>
                  <a:srgbClr val="000099"/>
                </a:solidFill>
                <a:latin typeface="Helvetica Neue"/>
                <a:ea typeface="Helvetica Neue"/>
                <a:cs typeface="Helvetica Neue"/>
                <a:sym typeface="Helvetica Neue"/>
              </a:rPr>
              <a:t>SAS</a:t>
            </a:r>
            <a:r>
              <a:rPr b="0" i="0" lang="en-US" sz="1600" u="none">
                <a:solidFill>
                  <a:schemeClr val="dk1"/>
                </a:solidFill>
                <a:latin typeface="Helvetica Neue"/>
                <a:ea typeface="Helvetica Neue"/>
                <a:cs typeface="Helvetica Neue"/>
                <a:sym typeface="Helvetica Neue"/>
              </a:rPr>
              <a:t> (Serial Attached SCSI)</a:t>
            </a:r>
            <a:endParaRPr/>
          </a:p>
          <a:p>
            <a:pPr indent="-285750" lvl="1" marL="742950" rtl="0" algn="l">
              <a:lnSpc>
                <a:spcPct val="80000"/>
              </a:lnSpc>
              <a:spcBef>
                <a:spcPts val="560"/>
              </a:spcBef>
              <a:spcAft>
                <a:spcPts val="0"/>
              </a:spcAft>
              <a:buClr>
                <a:schemeClr val="folHlink"/>
              </a:buClr>
              <a:buSzPts val="1280"/>
              <a:buFont typeface="Arial"/>
              <a:buChar char="●"/>
            </a:pPr>
            <a:r>
              <a:rPr b="0" i="0" lang="en-US" sz="1600" u="none">
                <a:solidFill>
                  <a:schemeClr val="dk1"/>
                </a:solidFill>
                <a:latin typeface="Helvetica Neue"/>
                <a:ea typeface="Helvetica Neue"/>
                <a:cs typeface="Helvetica Neue"/>
                <a:sym typeface="Helvetica Neue"/>
              </a:rPr>
              <a:t>Several variants of each standard (different speeds and capabilities)</a:t>
            </a:r>
            <a:endParaRPr/>
          </a:p>
        </p:txBody>
      </p:sp>
      <p:pic>
        <p:nvPicPr>
          <p:cNvPr id="184" name="Google Shape;184;p15"/>
          <p:cNvPicPr preferRelativeResize="0"/>
          <p:nvPr/>
        </p:nvPicPr>
        <p:blipFill rotWithShape="1">
          <a:blip r:embed="rId3">
            <a:alphaModFix/>
          </a:blip>
          <a:srcRect b="0" l="0" r="0" t="0"/>
          <a:stretch/>
        </p:blipFill>
        <p:spPr>
          <a:xfrm>
            <a:off x="2005012" y="925512"/>
            <a:ext cx="5516562" cy="2317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10f4be66c5c_0_1"/>
          <p:cNvSpPr txBox="1"/>
          <p:nvPr>
            <p:ph type="title"/>
          </p:nvPr>
        </p:nvSpPr>
        <p:spPr>
          <a:xfrm>
            <a:off x="768350" y="117475"/>
            <a:ext cx="8077200" cy="6096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SATA(ATA)(</a:t>
            </a:r>
            <a:r>
              <a:rPr lang="en-US" sz="1550">
                <a:solidFill>
                  <a:srgbClr val="202124"/>
                </a:solidFill>
                <a:highlight>
                  <a:srgbClr val="FFFFFF"/>
                </a:highlight>
                <a:latin typeface="Arial"/>
                <a:ea typeface="Arial"/>
                <a:cs typeface="Arial"/>
                <a:sym typeface="Arial"/>
              </a:rPr>
              <a:t>serial advanced technology attachment</a:t>
            </a:r>
            <a:r>
              <a:rPr lang="en-US"/>
              <a:t>) </a:t>
            </a:r>
            <a:endParaRPr/>
          </a:p>
        </p:txBody>
      </p:sp>
      <p:sp>
        <p:nvSpPr>
          <p:cNvPr id="191" name="Google Shape;191;g10f4be66c5c_0_1"/>
          <p:cNvSpPr txBox="1"/>
          <p:nvPr>
            <p:ph idx="1" type="body"/>
          </p:nvPr>
        </p:nvSpPr>
        <p:spPr>
          <a:xfrm>
            <a:off x="814387" y="1093787"/>
            <a:ext cx="7661400" cy="4903800"/>
          </a:xfrm>
          <a:prstGeom prst="rect">
            <a:avLst/>
          </a:prstGeom>
        </p:spPr>
        <p:txBody>
          <a:bodyPr anchorCtr="0" anchor="t" bIns="45700" lIns="91425" spcFirstLastPara="1" rIns="91425" wrap="square" tIns="45700">
            <a:noAutofit/>
          </a:bodyPr>
          <a:lstStyle/>
          <a:p>
            <a:pPr indent="0" lvl="0" marL="742950" rtl="0" algn="l">
              <a:lnSpc>
                <a:spcPct val="80000"/>
              </a:lnSpc>
              <a:spcBef>
                <a:spcPts val="560"/>
              </a:spcBef>
              <a:spcAft>
                <a:spcPts val="0"/>
              </a:spcAft>
              <a:buNone/>
            </a:pPr>
            <a:r>
              <a:t/>
            </a:r>
            <a:endParaRPr/>
          </a:p>
        </p:txBody>
      </p:sp>
      <p:pic>
        <p:nvPicPr>
          <p:cNvPr id="192" name="Google Shape;192;g10f4be66c5c_0_1"/>
          <p:cNvPicPr preferRelativeResize="0"/>
          <p:nvPr/>
        </p:nvPicPr>
        <p:blipFill>
          <a:blip r:embed="rId3">
            <a:alphaModFix/>
          </a:blip>
          <a:stretch>
            <a:fillRect/>
          </a:stretch>
        </p:blipFill>
        <p:spPr>
          <a:xfrm>
            <a:off x="814375" y="1122375"/>
            <a:ext cx="3082225" cy="2392976"/>
          </a:xfrm>
          <a:prstGeom prst="rect">
            <a:avLst/>
          </a:prstGeom>
          <a:noFill/>
          <a:ln>
            <a:noFill/>
          </a:ln>
        </p:spPr>
      </p:pic>
      <p:pic>
        <p:nvPicPr>
          <p:cNvPr id="193" name="Google Shape;193;g10f4be66c5c_0_1"/>
          <p:cNvPicPr preferRelativeResize="0"/>
          <p:nvPr/>
        </p:nvPicPr>
        <p:blipFill>
          <a:blip r:embed="rId4">
            <a:alphaModFix/>
          </a:blip>
          <a:stretch>
            <a:fillRect/>
          </a:stretch>
        </p:blipFill>
        <p:spPr>
          <a:xfrm>
            <a:off x="3896600" y="1164375"/>
            <a:ext cx="3589451" cy="2392975"/>
          </a:xfrm>
          <a:prstGeom prst="rect">
            <a:avLst/>
          </a:prstGeom>
          <a:noFill/>
          <a:ln>
            <a:noFill/>
          </a:ln>
        </p:spPr>
      </p:pic>
      <p:sp>
        <p:nvSpPr>
          <p:cNvPr id="194" name="Google Shape;194;g10f4be66c5c_0_1"/>
          <p:cNvSpPr txBox="1"/>
          <p:nvPr/>
        </p:nvSpPr>
        <p:spPr>
          <a:xfrm>
            <a:off x="814375" y="4263350"/>
            <a:ext cx="77856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50">
                <a:solidFill>
                  <a:srgbClr val="202124"/>
                </a:solidFill>
                <a:highlight>
                  <a:srgbClr val="FFFFFF"/>
                </a:highlight>
              </a:rPr>
              <a:t>An  interface for transferring data between a computer's central circuit board and storage devices.</a:t>
            </a:r>
            <a:endParaRPr sz="1700">
              <a:latin typeface="Helvetica Neue"/>
              <a:ea typeface="Helvetica Neue"/>
              <a:cs typeface="Helvetica Neue"/>
              <a:sym typeface="Helvetica Neu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10f4be66c5c_0_12"/>
          <p:cNvSpPr txBox="1"/>
          <p:nvPr>
            <p:ph type="title"/>
          </p:nvPr>
        </p:nvSpPr>
        <p:spPr>
          <a:xfrm>
            <a:off x="768350" y="117475"/>
            <a:ext cx="8077200" cy="609600"/>
          </a:xfrm>
          <a:prstGeom prst="rect">
            <a:avLst/>
          </a:prstGeom>
        </p:spPr>
        <p:txBody>
          <a:bodyPr anchorCtr="0" anchor="b" bIns="45700" lIns="91425" spcFirstLastPara="1" rIns="91425" wrap="square" tIns="45700">
            <a:noAutofit/>
          </a:bodyPr>
          <a:lstStyle/>
          <a:p>
            <a:pPr indent="0" lvl="0" marL="0" rtl="0" algn="ctr">
              <a:lnSpc>
                <a:spcPct val="80000"/>
              </a:lnSpc>
              <a:spcBef>
                <a:spcPts val="560"/>
              </a:spcBef>
              <a:spcAft>
                <a:spcPts val="0"/>
              </a:spcAft>
              <a:buNone/>
            </a:pPr>
            <a:r>
              <a:rPr b="0" lang="en-US" sz="2400">
                <a:solidFill>
                  <a:srgbClr val="000099"/>
                </a:solidFill>
              </a:rPr>
              <a:t>SCSI</a:t>
            </a:r>
            <a:r>
              <a:rPr b="0" lang="en-US" sz="2400">
                <a:solidFill>
                  <a:schemeClr val="dk1"/>
                </a:solidFill>
              </a:rPr>
              <a:t> (</a:t>
            </a:r>
            <a:r>
              <a:rPr lang="en-US" sz="1600">
                <a:solidFill>
                  <a:srgbClr val="202124"/>
                </a:solidFill>
                <a:highlight>
                  <a:srgbClr val="FFFFFF"/>
                </a:highlight>
                <a:latin typeface="Arial"/>
                <a:ea typeface="Arial"/>
                <a:cs typeface="Arial"/>
                <a:sym typeface="Arial"/>
              </a:rPr>
              <a:t>Small Computer System Interface</a:t>
            </a:r>
            <a:r>
              <a:rPr b="0" lang="en-US" sz="2400">
                <a:solidFill>
                  <a:schemeClr val="dk1"/>
                </a:solidFill>
              </a:rPr>
              <a:t>)</a:t>
            </a:r>
            <a:endParaRPr sz="4000"/>
          </a:p>
        </p:txBody>
      </p:sp>
      <p:sp>
        <p:nvSpPr>
          <p:cNvPr id="201" name="Google Shape;201;g10f4be66c5c_0_12"/>
          <p:cNvSpPr txBox="1"/>
          <p:nvPr>
            <p:ph idx="1" type="body"/>
          </p:nvPr>
        </p:nvSpPr>
        <p:spPr>
          <a:xfrm>
            <a:off x="814387" y="1093787"/>
            <a:ext cx="7661400" cy="4903800"/>
          </a:xfrm>
          <a:prstGeom prst="rect">
            <a:avLst/>
          </a:prstGeom>
        </p:spPr>
        <p:txBody>
          <a:bodyPr anchorCtr="0" anchor="t" bIns="45700" lIns="91425" spcFirstLastPara="1" rIns="91425" wrap="square" tIns="45700">
            <a:noAutofit/>
          </a:bodyPr>
          <a:lstStyle/>
          <a:p>
            <a:pPr indent="-393700" lvl="0" marL="457200" rtl="0" algn="l">
              <a:spcBef>
                <a:spcPts val="630"/>
              </a:spcBef>
              <a:spcAft>
                <a:spcPts val="0"/>
              </a:spcAft>
              <a:buSzPts val="2600"/>
              <a:buChar char="●"/>
            </a:pPr>
            <a:r>
              <a:rPr lang="en-US" sz="1200">
                <a:solidFill>
                  <a:srgbClr val="202124"/>
                </a:solidFill>
                <a:highlight>
                  <a:srgbClr val="FFFFFF"/>
                </a:highlight>
                <a:latin typeface="Arial"/>
                <a:ea typeface="Arial"/>
                <a:cs typeface="Arial"/>
                <a:sym typeface="Arial"/>
              </a:rPr>
              <a:t> </a:t>
            </a:r>
            <a:r>
              <a:rPr lang="en-US" sz="1500">
                <a:solidFill>
                  <a:srgbClr val="202124"/>
                </a:solidFill>
                <a:highlight>
                  <a:srgbClr val="FFFFFF"/>
                </a:highlight>
                <a:latin typeface="Arial"/>
                <a:ea typeface="Arial"/>
                <a:cs typeface="Arial"/>
                <a:sym typeface="Arial"/>
              </a:rPr>
              <a:t>A set of standards for physically connecting and transferring data between computers and peripheral devices</a:t>
            </a:r>
            <a:endParaRPr sz="1500">
              <a:solidFill>
                <a:srgbClr val="202124"/>
              </a:solidFill>
              <a:highlight>
                <a:srgbClr val="FFFFFF"/>
              </a:highlight>
              <a:latin typeface="Arial"/>
              <a:ea typeface="Arial"/>
              <a:cs typeface="Arial"/>
              <a:sym typeface="Arial"/>
            </a:endParaRPr>
          </a:p>
          <a:p>
            <a:pPr indent="-323850" lvl="0" marL="457200" rtl="0" algn="l">
              <a:spcBef>
                <a:spcPts val="0"/>
              </a:spcBef>
              <a:spcAft>
                <a:spcPts val="0"/>
              </a:spcAft>
              <a:buClr>
                <a:srgbClr val="202124"/>
              </a:buClr>
              <a:buSzPts val="1500"/>
              <a:buFont typeface="Arial"/>
              <a:buChar char="●"/>
            </a:pPr>
            <a:r>
              <a:rPr lang="en-US" sz="1500">
                <a:solidFill>
                  <a:srgbClr val="202124"/>
                </a:solidFill>
                <a:highlight>
                  <a:srgbClr val="FFFFFF"/>
                </a:highlight>
                <a:latin typeface="Arial"/>
                <a:ea typeface="Arial"/>
                <a:cs typeface="Arial"/>
                <a:sym typeface="Arial"/>
              </a:rPr>
              <a:t>SCSI Devices</a:t>
            </a:r>
            <a:endParaRPr sz="1500">
              <a:solidFill>
                <a:srgbClr val="202124"/>
              </a:solidFill>
              <a:highlight>
                <a:srgbClr val="FFFFFF"/>
              </a:highlight>
              <a:latin typeface="Arial"/>
              <a:ea typeface="Arial"/>
              <a:cs typeface="Arial"/>
              <a:sym typeface="Arial"/>
            </a:endParaRPr>
          </a:p>
          <a:p>
            <a:pPr indent="-323850" lvl="1" marL="914400" rtl="0" algn="l">
              <a:spcBef>
                <a:spcPts val="0"/>
              </a:spcBef>
              <a:spcAft>
                <a:spcPts val="0"/>
              </a:spcAft>
              <a:buClr>
                <a:srgbClr val="202124"/>
              </a:buClr>
              <a:buSzPts val="1500"/>
              <a:buFont typeface="Arial"/>
              <a:buChar char="○"/>
            </a:pPr>
            <a:r>
              <a:rPr lang="en-US" sz="1200">
                <a:solidFill>
                  <a:srgbClr val="202124"/>
                </a:solidFill>
                <a:highlight>
                  <a:srgbClr val="FFFFFF"/>
                </a:highlight>
                <a:latin typeface="Arial"/>
                <a:ea typeface="Arial"/>
                <a:cs typeface="Arial"/>
                <a:sym typeface="Arial"/>
              </a:rPr>
              <a:t>  </a:t>
            </a:r>
            <a:r>
              <a:rPr lang="en-US" sz="1200">
                <a:solidFill>
                  <a:srgbClr val="202124"/>
                </a:solidFill>
                <a:highlight>
                  <a:srgbClr val="FFFFFF"/>
                </a:highlight>
                <a:latin typeface="Arial"/>
                <a:ea typeface="Arial"/>
                <a:cs typeface="Arial"/>
                <a:sym typeface="Arial"/>
              </a:rPr>
              <a:t>Hard drives, scanners, printers, and other peripherals</a:t>
            </a:r>
            <a:endParaRPr sz="1500">
              <a:solidFill>
                <a:srgbClr val="202124"/>
              </a:solidFill>
              <a:highlight>
                <a:srgbClr val="FFFFFF"/>
              </a:highlight>
              <a:latin typeface="Arial"/>
              <a:ea typeface="Arial"/>
              <a:cs typeface="Arial"/>
              <a:sym typeface="Arial"/>
            </a:endParaRPr>
          </a:p>
          <a:p>
            <a:pPr indent="-323850" lvl="0" marL="457200" rtl="0" algn="l">
              <a:spcBef>
                <a:spcPts val="0"/>
              </a:spcBef>
              <a:spcAft>
                <a:spcPts val="0"/>
              </a:spcAft>
              <a:buClr>
                <a:srgbClr val="202124"/>
              </a:buClr>
              <a:buSzPts val="1500"/>
              <a:buFont typeface="Arial"/>
              <a:buChar char="●"/>
            </a:pPr>
            <a:r>
              <a:t/>
            </a:r>
            <a:endParaRPr sz="1500">
              <a:solidFill>
                <a:srgbClr val="202124"/>
              </a:solidFill>
              <a:highlight>
                <a:srgbClr val="FFFFFF"/>
              </a:highlight>
              <a:latin typeface="Arial"/>
              <a:ea typeface="Arial"/>
              <a:cs typeface="Arial"/>
              <a:sym typeface="Arial"/>
            </a:endParaRPr>
          </a:p>
          <a:p>
            <a:pPr indent="0" lvl="0" marL="914400" rtl="0" algn="l">
              <a:spcBef>
                <a:spcPts val="630"/>
              </a:spcBef>
              <a:spcAft>
                <a:spcPts val="0"/>
              </a:spcAft>
              <a:buNone/>
            </a:pPr>
            <a:r>
              <a:t/>
            </a:r>
            <a:endParaRPr sz="1500">
              <a:solidFill>
                <a:srgbClr val="202124"/>
              </a:solidFill>
              <a:highlight>
                <a:srgbClr val="FFFFFF"/>
              </a:highlight>
              <a:latin typeface="Arial"/>
              <a:ea typeface="Arial"/>
              <a:cs typeface="Arial"/>
              <a:sym typeface="Arial"/>
            </a:endParaRPr>
          </a:p>
        </p:txBody>
      </p:sp>
      <p:pic>
        <p:nvPicPr>
          <p:cNvPr id="202" name="Google Shape;202;g10f4be66c5c_0_12"/>
          <p:cNvPicPr preferRelativeResize="0"/>
          <p:nvPr/>
        </p:nvPicPr>
        <p:blipFill>
          <a:blip r:embed="rId3">
            <a:alphaModFix/>
          </a:blip>
          <a:stretch>
            <a:fillRect/>
          </a:stretch>
        </p:blipFill>
        <p:spPr>
          <a:xfrm>
            <a:off x="1639150" y="2525550"/>
            <a:ext cx="3431000" cy="22543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10f4be66c5c_0_22"/>
          <p:cNvSpPr txBox="1"/>
          <p:nvPr>
            <p:ph type="title"/>
          </p:nvPr>
        </p:nvSpPr>
        <p:spPr>
          <a:xfrm>
            <a:off x="768350" y="117475"/>
            <a:ext cx="8077200" cy="609600"/>
          </a:xfrm>
          <a:prstGeom prst="rect">
            <a:avLst/>
          </a:prstGeom>
        </p:spPr>
        <p:txBody>
          <a:bodyPr anchorCtr="0" anchor="b" bIns="45700" lIns="91425" spcFirstLastPara="1" rIns="91425" wrap="square" tIns="45700">
            <a:noAutofit/>
          </a:bodyPr>
          <a:lstStyle/>
          <a:p>
            <a:pPr indent="-285750" lvl="1" marL="742950" rtl="0" algn="l">
              <a:lnSpc>
                <a:spcPct val="80000"/>
              </a:lnSpc>
              <a:spcBef>
                <a:spcPts val="560"/>
              </a:spcBef>
              <a:spcAft>
                <a:spcPts val="0"/>
              </a:spcAft>
              <a:buClr>
                <a:schemeClr val="folHlink"/>
              </a:buClr>
              <a:buSzPts val="1280"/>
              <a:buChar char="●"/>
            </a:pPr>
            <a:r>
              <a:rPr b="0" lang="en-US" sz="1600">
                <a:solidFill>
                  <a:srgbClr val="000099"/>
                </a:solidFill>
              </a:rPr>
              <a:t>S</a:t>
            </a:r>
            <a:endParaRPr b="0" sz="1600">
              <a:solidFill>
                <a:srgbClr val="000099"/>
              </a:solidFill>
            </a:endParaRPr>
          </a:p>
          <a:p>
            <a:pPr indent="-285750" lvl="1" marL="742950" rtl="0" algn="l">
              <a:lnSpc>
                <a:spcPct val="80000"/>
              </a:lnSpc>
              <a:spcBef>
                <a:spcPts val="560"/>
              </a:spcBef>
              <a:spcAft>
                <a:spcPts val="0"/>
              </a:spcAft>
              <a:buClr>
                <a:schemeClr val="folHlink"/>
              </a:buClr>
              <a:buSzPts val="1280"/>
              <a:buChar char="●"/>
            </a:pPr>
            <a:r>
              <a:t/>
            </a:r>
            <a:endParaRPr b="0" sz="1600">
              <a:solidFill>
                <a:srgbClr val="000099"/>
              </a:solidFill>
            </a:endParaRPr>
          </a:p>
          <a:p>
            <a:pPr indent="-285750" lvl="1" marL="742950" rtl="0" algn="l">
              <a:lnSpc>
                <a:spcPct val="80000"/>
              </a:lnSpc>
              <a:spcBef>
                <a:spcPts val="560"/>
              </a:spcBef>
              <a:spcAft>
                <a:spcPts val="0"/>
              </a:spcAft>
              <a:buClr>
                <a:schemeClr val="folHlink"/>
              </a:buClr>
              <a:buSzPts val="1280"/>
              <a:buChar char="●"/>
            </a:pPr>
            <a:r>
              <a:t/>
            </a:r>
            <a:endParaRPr b="0" sz="2800">
              <a:solidFill>
                <a:schemeClr val="dk1"/>
              </a:solidFill>
            </a:endParaRPr>
          </a:p>
          <a:p>
            <a:pPr indent="0" lvl="0" marL="0" rtl="0" algn="l">
              <a:spcBef>
                <a:spcPts val="0"/>
              </a:spcBef>
              <a:spcAft>
                <a:spcPts val="0"/>
              </a:spcAft>
              <a:buNone/>
            </a:pPr>
            <a:r>
              <a:rPr lang="en-US" sz="3000"/>
              <a:t>SAS(serial attached SCSI)</a:t>
            </a:r>
            <a:endParaRPr sz="2800"/>
          </a:p>
        </p:txBody>
      </p:sp>
      <p:sp>
        <p:nvSpPr>
          <p:cNvPr id="209" name="Google Shape;209;g10f4be66c5c_0_22"/>
          <p:cNvSpPr txBox="1"/>
          <p:nvPr>
            <p:ph idx="1" type="body"/>
          </p:nvPr>
        </p:nvSpPr>
        <p:spPr>
          <a:xfrm>
            <a:off x="814387" y="1093787"/>
            <a:ext cx="7661400" cy="4903800"/>
          </a:xfrm>
          <a:prstGeom prst="rect">
            <a:avLst/>
          </a:prstGeom>
        </p:spPr>
        <p:txBody>
          <a:bodyPr anchorCtr="0" anchor="t" bIns="45700" lIns="91425" spcFirstLastPara="1" rIns="91425" wrap="square" tIns="45700">
            <a:noAutofit/>
          </a:bodyPr>
          <a:lstStyle/>
          <a:p>
            <a:pPr indent="-387350" lvl="0" marL="457200" rtl="0" algn="l">
              <a:spcBef>
                <a:spcPts val="630"/>
              </a:spcBef>
              <a:spcAft>
                <a:spcPts val="0"/>
              </a:spcAft>
              <a:buSzPts val="2500"/>
              <a:buChar char="●"/>
            </a:pPr>
            <a:r>
              <a:rPr lang="en-US" sz="1050">
                <a:solidFill>
                  <a:srgbClr val="202122"/>
                </a:solidFill>
                <a:highlight>
                  <a:srgbClr val="FFFFFF"/>
                </a:highlight>
                <a:latin typeface="Arial"/>
                <a:ea typeface="Arial"/>
                <a:cs typeface="Arial"/>
                <a:sym typeface="Arial"/>
              </a:rPr>
              <a:t>T</a:t>
            </a:r>
            <a:r>
              <a:rPr lang="en-US" sz="1250">
                <a:solidFill>
                  <a:srgbClr val="202122"/>
                </a:solidFill>
                <a:highlight>
                  <a:srgbClr val="FFFFFF"/>
                </a:highlight>
                <a:latin typeface="Arial"/>
                <a:ea typeface="Arial"/>
                <a:cs typeface="Arial"/>
                <a:sym typeface="Arial"/>
              </a:rPr>
              <a:t>hat moves data to and from </a:t>
            </a:r>
            <a:r>
              <a:rPr lang="en-US" sz="1250">
                <a:solidFill>
                  <a:srgbClr val="0B0080"/>
                </a:solidFill>
                <a:highlight>
                  <a:srgbClr val="FFFFFF"/>
                </a:highlight>
                <a:uFill>
                  <a:noFill/>
                </a:uFill>
                <a:latin typeface="Arial"/>
                <a:ea typeface="Arial"/>
                <a:cs typeface="Arial"/>
                <a:sym typeface="Arial"/>
                <a:hlinkClick r:id="rId3">
                  <a:extLst>
                    <a:ext uri="{A12FA001-AC4F-418D-AE19-62706E023703}">
                      <ahyp:hlinkClr val="tx"/>
                    </a:ext>
                  </a:extLst>
                </a:hlinkClick>
              </a:rPr>
              <a:t>computer-storage</a:t>
            </a:r>
            <a:r>
              <a:rPr lang="en-US" sz="1250">
                <a:solidFill>
                  <a:srgbClr val="202122"/>
                </a:solidFill>
                <a:highlight>
                  <a:srgbClr val="FFFFFF"/>
                </a:highlight>
                <a:latin typeface="Arial"/>
                <a:ea typeface="Arial"/>
                <a:cs typeface="Arial"/>
                <a:sym typeface="Arial"/>
              </a:rPr>
              <a:t> devices such as </a:t>
            </a:r>
            <a:r>
              <a:rPr lang="en-US" sz="1250">
                <a:solidFill>
                  <a:srgbClr val="0B0080"/>
                </a:solidFill>
                <a:highlight>
                  <a:srgbClr val="FFFFFF"/>
                </a:highlight>
                <a:uFill>
                  <a:noFill/>
                </a:uFill>
                <a:latin typeface="Arial"/>
                <a:ea typeface="Arial"/>
                <a:cs typeface="Arial"/>
                <a:sym typeface="Arial"/>
                <a:hlinkClick r:id="rId4">
                  <a:extLst>
                    <a:ext uri="{A12FA001-AC4F-418D-AE19-62706E023703}">
                      <ahyp:hlinkClr val="tx"/>
                    </a:ext>
                  </a:extLst>
                </a:hlinkClick>
              </a:rPr>
              <a:t>hard disk drives</a:t>
            </a:r>
            <a:r>
              <a:rPr lang="en-US" sz="1250">
                <a:solidFill>
                  <a:srgbClr val="202122"/>
                </a:solidFill>
                <a:highlight>
                  <a:srgbClr val="FFFFFF"/>
                </a:highlight>
                <a:latin typeface="Arial"/>
                <a:ea typeface="Arial"/>
                <a:cs typeface="Arial"/>
                <a:sym typeface="Arial"/>
              </a:rPr>
              <a:t> and </a:t>
            </a:r>
            <a:r>
              <a:rPr lang="en-US" sz="1250">
                <a:solidFill>
                  <a:srgbClr val="0B0080"/>
                </a:solidFill>
                <a:highlight>
                  <a:srgbClr val="FFFFFF"/>
                </a:highlight>
                <a:uFill>
                  <a:noFill/>
                </a:uFill>
                <a:latin typeface="Arial"/>
                <a:ea typeface="Arial"/>
                <a:cs typeface="Arial"/>
                <a:sym typeface="Arial"/>
                <a:hlinkClick r:id="rId5">
                  <a:extLst>
                    <a:ext uri="{A12FA001-AC4F-418D-AE19-62706E023703}">
                      <ahyp:hlinkClr val="tx"/>
                    </a:ext>
                  </a:extLst>
                </a:hlinkClick>
              </a:rPr>
              <a:t>tape drives</a:t>
            </a:r>
            <a:endParaRPr sz="2700"/>
          </a:p>
          <a:p>
            <a:pPr indent="0" lvl="0" marL="0" rtl="0" algn="l">
              <a:spcBef>
                <a:spcPts val="630"/>
              </a:spcBef>
              <a:spcAft>
                <a:spcPts val="0"/>
              </a:spcAft>
              <a:buNone/>
            </a:pPr>
            <a:r>
              <a:t/>
            </a:r>
            <a:endParaRPr sz="2700"/>
          </a:p>
        </p:txBody>
      </p:sp>
      <p:pic>
        <p:nvPicPr>
          <p:cNvPr id="210" name="Google Shape;210;g10f4be66c5c_0_22"/>
          <p:cNvPicPr preferRelativeResize="0"/>
          <p:nvPr/>
        </p:nvPicPr>
        <p:blipFill>
          <a:blip r:embed="rId6">
            <a:alphaModFix/>
          </a:blip>
          <a:stretch>
            <a:fillRect/>
          </a:stretch>
        </p:blipFill>
        <p:spPr>
          <a:xfrm>
            <a:off x="2181600" y="1810975"/>
            <a:ext cx="2952750" cy="2574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6"/>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C00000"/>
              </a:buClr>
              <a:buSzPts val="3200"/>
              <a:buFont typeface="Helvetica Neue"/>
              <a:buNone/>
            </a:pPr>
            <a:r>
              <a:rPr b="1" i="0" lang="en-US" sz="3200" u="none">
                <a:solidFill>
                  <a:srgbClr val="C00000"/>
                </a:solidFill>
                <a:latin typeface="Helvetica Neue"/>
                <a:ea typeface="Helvetica Neue"/>
                <a:cs typeface="Helvetica Neue"/>
                <a:sym typeface="Helvetica Neue"/>
              </a:rPr>
              <a:t>Disk Subsystem</a:t>
            </a:r>
            <a:endParaRPr/>
          </a:p>
        </p:txBody>
      </p:sp>
      <p:sp>
        <p:nvSpPr>
          <p:cNvPr id="216" name="Google Shape;216;p16"/>
          <p:cNvSpPr txBox="1"/>
          <p:nvPr>
            <p:ph idx="1" type="body"/>
          </p:nvPr>
        </p:nvSpPr>
        <p:spPr>
          <a:xfrm>
            <a:off x="814387" y="1093787"/>
            <a:ext cx="7661275" cy="4903787"/>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2"/>
              </a:buClr>
              <a:buSzPts val="1620"/>
              <a:buFont typeface="Arial"/>
              <a:buChar char="●"/>
            </a:pPr>
            <a:r>
              <a:rPr b="0" i="0" lang="en-US" sz="1800" u="none">
                <a:solidFill>
                  <a:schemeClr val="dk1"/>
                </a:solidFill>
                <a:latin typeface="Helvetica Neue"/>
                <a:ea typeface="Helvetica Neue"/>
                <a:cs typeface="Helvetica Neue"/>
                <a:sym typeface="Helvetica Neue"/>
              </a:rPr>
              <a:t>Disks usually connected directly to computer system</a:t>
            </a:r>
            <a:endParaRPr/>
          </a:p>
          <a:p>
            <a:pPr indent="-342900" lvl="0" marL="342900" rtl="0" algn="l">
              <a:lnSpc>
                <a:spcPct val="100000"/>
              </a:lnSpc>
              <a:spcBef>
                <a:spcPts val="630"/>
              </a:spcBef>
              <a:spcAft>
                <a:spcPts val="0"/>
              </a:spcAft>
              <a:buClr>
                <a:schemeClr val="dk2"/>
              </a:buClr>
              <a:buSzPts val="1620"/>
              <a:buFont typeface="Arial"/>
              <a:buChar char="●"/>
            </a:pPr>
            <a:r>
              <a:rPr b="1" i="0" lang="en-US" sz="1800" u="none">
                <a:solidFill>
                  <a:srgbClr val="000099"/>
                </a:solidFill>
                <a:latin typeface="Helvetica Neue"/>
                <a:ea typeface="Helvetica Neue"/>
                <a:cs typeface="Helvetica Neue"/>
                <a:sym typeface="Helvetica Neue"/>
              </a:rPr>
              <a:t>Storage Area Networks (SAN)</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A large number of disks are connected by a high-speed network to a number of servers</a:t>
            </a:r>
            <a:endParaRPr/>
          </a:p>
          <a:p>
            <a:pPr indent="-342900" lvl="0" marL="342900" rtl="0" algn="l">
              <a:lnSpc>
                <a:spcPct val="100000"/>
              </a:lnSpc>
              <a:spcBef>
                <a:spcPts val="630"/>
              </a:spcBef>
              <a:spcAft>
                <a:spcPts val="0"/>
              </a:spcAft>
              <a:buClr>
                <a:schemeClr val="dk2"/>
              </a:buClr>
              <a:buSzPts val="1620"/>
              <a:buFont typeface="Arial"/>
              <a:buChar char="●"/>
            </a:pPr>
            <a:r>
              <a:rPr b="1" i="0" lang="en-US" sz="1800" u="none">
                <a:solidFill>
                  <a:srgbClr val="000099"/>
                </a:solidFill>
                <a:latin typeface="Helvetica Neue"/>
                <a:ea typeface="Helvetica Neue"/>
                <a:cs typeface="Helvetica Neue"/>
                <a:sym typeface="Helvetica Neue"/>
              </a:rPr>
              <a:t>Network Attached Storage (NAS) </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Networked storage provides a file system interface using networked file system protocol, instead of providing a disk system interface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2"/>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Helvetica Neue"/>
              <a:buNone/>
            </a:pPr>
            <a:r>
              <a:rPr b="1" i="0" lang="en-US" sz="3200" u="none">
                <a:solidFill>
                  <a:schemeClr val="dk2"/>
                </a:solidFill>
                <a:latin typeface="Helvetica Neue"/>
                <a:ea typeface="Helvetica Neue"/>
                <a:cs typeface="Helvetica Neue"/>
                <a:sym typeface="Helvetica Neue"/>
              </a:rPr>
              <a:t>Major Goals</a:t>
            </a:r>
            <a:endParaRPr/>
          </a:p>
        </p:txBody>
      </p:sp>
      <p:sp>
        <p:nvSpPr>
          <p:cNvPr id="89" name="Google Shape;89;p2"/>
          <p:cNvSpPr txBox="1"/>
          <p:nvPr>
            <p:ph idx="1" type="body"/>
          </p:nvPr>
        </p:nvSpPr>
        <p:spPr>
          <a:xfrm>
            <a:off x="814387" y="1093787"/>
            <a:ext cx="8093075" cy="4903787"/>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2"/>
              </a:buClr>
              <a:buSzPts val="2880"/>
              <a:buFont typeface="Arial"/>
              <a:buChar char="●"/>
            </a:pPr>
            <a:r>
              <a:rPr b="0" i="0" lang="en-US" sz="3200" u="none" cap="none" strike="noStrike">
                <a:solidFill>
                  <a:schemeClr val="dk1"/>
                </a:solidFill>
                <a:latin typeface="Helvetica Neue"/>
                <a:ea typeface="Helvetica Neue"/>
                <a:cs typeface="Helvetica Neue"/>
                <a:sym typeface="Helvetica Neue"/>
              </a:rPr>
              <a:t>To understand DBMS</a:t>
            </a:r>
            <a:endParaRPr/>
          </a:p>
          <a:p>
            <a:pPr indent="-285750" lvl="1" marL="742950" marR="0" rtl="0" algn="l">
              <a:lnSpc>
                <a:spcPct val="100000"/>
              </a:lnSpc>
              <a:spcBef>
                <a:spcPts val="980"/>
              </a:spcBef>
              <a:spcAft>
                <a:spcPts val="0"/>
              </a:spcAft>
              <a:buClr>
                <a:schemeClr val="folHlink"/>
              </a:buClr>
              <a:buSzPts val="2240"/>
              <a:buFont typeface="Arial"/>
              <a:buChar char="●"/>
            </a:pPr>
            <a:r>
              <a:rPr b="0" i="0" lang="en-US" sz="2800" u="none" cap="none" strike="noStrike">
                <a:solidFill>
                  <a:schemeClr val="dk1"/>
                </a:solidFill>
                <a:latin typeface="Helvetica Neue"/>
                <a:ea typeface="Helvetica Neue"/>
                <a:cs typeface="Helvetica Neue"/>
                <a:sym typeface="Helvetica Neue"/>
              </a:rPr>
              <a:t>Storage management</a:t>
            </a:r>
            <a:endParaRPr/>
          </a:p>
          <a:p>
            <a:pPr indent="-228600" lvl="2" marL="1085850" marR="0" rtl="0" algn="l">
              <a:lnSpc>
                <a:spcPct val="100000"/>
              </a:lnSpc>
              <a:spcBef>
                <a:spcPts val="840"/>
              </a:spcBef>
              <a:spcAft>
                <a:spcPts val="0"/>
              </a:spcAft>
              <a:buClr>
                <a:srgbClr val="33CC33"/>
              </a:buClr>
              <a:buSzPts val="1800"/>
              <a:buFont typeface="Arimo"/>
              <a:buChar char="4"/>
            </a:pPr>
            <a:r>
              <a:rPr b="0" i="0" lang="en-US" sz="2400" u="none" cap="none" strike="noStrike">
                <a:solidFill>
                  <a:schemeClr val="dk1"/>
                </a:solidFill>
                <a:latin typeface="Helvetica Neue"/>
                <a:ea typeface="Helvetica Neue"/>
                <a:cs typeface="Helvetica Neue"/>
                <a:sym typeface="Helvetica Neue"/>
              </a:rPr>
              <a:t>Disk-based data organization for efficient data access</a:t>
            </a:r>
            <a:endParaRPr/>
          </a:p>
          <a:p>
            <a:pPr indent="-228600" lvl="2" marL="1085850" marR="0" rtl="0" algn="l">
              <a:lnSpc>
                <a:spcPct val="100000"/>
              </a:lnSpc>
              <a:spcBef>
                <a:spcPts val="840"/>
              </a:spcBef>
              <a:spcAft>
                <a:spcPts val="0"/>
              </a:spcAft>
              <a:buClr>
                <a:srgbClr val="33CC33"/>
              </a:buClr>
              <a:buSzPts val="1800"/>
              <a:buFont typeface="Arimo"/>
              <a:buChar char="4"/>
            </a:pPr>
            <a:r>
              <a:rPr b="0" i="0" lang="en-US" sz="2400" u="none" cap="none" strike="noStrike">
                <a:solidFill>
                  <a:schemeClr val="dk1"/>
                </a:solidFill>
                <a:latin typeface="Helvetica Neue"/>
                <a:ea typeface="Helvetica Neue"/>
                <a:cs typeface="Helvetica Neue"/>
                <a:sym typeface="Helvetica Neue"/>
              </a:rPr>
              <a:t>Indexes</a:t>
            </a:r>
            <a:endParaRPr/>
          </a:p>
          <a:p>
            <a:pPr indent="-228600" lvl="2" marL="1085850" marR="0" rtl="0" algn="l">
              <a:lnSpc>
                <a:spcPct val="100000"/>
              </a:lnSpc>
              <a:spcBef>
                <a:spcPts val="840"/>
              </a:spcBef>
              <a:spcAft>
                <a:spcPts val="0"/>
              </a:spcAft>
              <a:buClr>
                <a:srgbClr val="33CC33"/>
              </a:buClr>
              <a:buSzPts val="1800"/>
              <a:buFont typeface="Arimo"/>
              <a:buChar char="4"/>
            </a:pPr>
            <a:r>
              <a:rPr b="0" i="0" lang="en-US" sz="2400" u="none" cap="none" strike="noStrike">
                <a:solidFill>
                  <a:schemeClr val="dk1"/>
                </a:solidFill>
                <a:latin typeface="Helvetica Neue"/>
                <a:ea typeface="Helvetica Neue"/>
                <a:cs typeface="Helvetica Neue"/>
                <a:sym typeface="Helvetica Neue"/>
              </a:rPr>
              <a:t>Buffer management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7"/>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Helvetica Neue"/>
              <a:buNone/>
            </a:pPr>
            <a:r>
              <a:rPr b="1" i="0" lang="en-US" sz="3200" u="none">
                <a:solidFill>
                  <a:schemeClr val="dk2"/>
                </a:solidFill>
                <a:latin typeface="Helvetica Neue"/>
                <a:ea typeface="Helvetica Neue"/>
                <a:cs typeface="Helvetica Neue"/>
                <a:sym typeface="Helvetica Neue"/>
              </a:rPr>
              <a:t>Performance Measures of Disks</a:t>
            </a:r>
            <a:endParaRPr/>
          </a:p>
        </p:txBody>
      </p:sp>
      <p:sp>
        <p:nvSpPr>
          <p:cNvPr id="223" name="Google Shape;223;p17"/>
          <p:cNvSpPr txBox="1"/>
          <p:nvPr>
            <p:ph idx="1" type="body"/>
          </p:nvPr>
        </p:nvSpPr>
        <p:spPr>
          <a:xfrm>
            <a:off x="984250" y="1122362"/>
            <a:ext cx="7637462" cy="5294312"/>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Clr>
                <a:schemeClr val="dk2"/>
              </a:buClr>
              <a:buSzPts val="1620"/>
              <a:buFont typeface="Arial"/>
              <a:buChar char="●"/>
            </a:pPr>
            <a:r>
              <a:rPr b="1" i="0" lang="en-US" sz="1800" u="none">
                <a:solidFill>
                  <a:srgbClr val="000099"/>
                </a:solidFill>
                <a:latin typeface="Helvetica Neue"/>
                <a:ea typeface="Helvetica Neue"/>
                <a:cs typeface="Helvetica Neue"/>
                <a:sym typeface="Helvetica Neue"/>
              </a:rPr>
              <a:t>Access time</a:t>
            </a:r>
            <a:r>
              <a:rPr b="0" i="0" lang="en-US" sz="1800" u="none">
                <a:solidFill>
                  <a:schemeClr val="dk1"/>
                </a:solidFill>
                <a:latin typeface="Helvetica Neue"/>
                <a:ea typeface="Helvetica Neue"/>
                <a:cs typeface="Helvetica Neue"/>
                <a:sym typeface="Helvetica Neue"/>
              </a:rPr>
              <a:t> </a:t>
            </a:r>
            <a:endParaRPr/>
          </a:p>
          <a:p>
            <a:pPr indent="-285750" lvl="1" marL="742950" rtl="0" algn="l">
              <a:lnSpc>
                <a:spcPct val="8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The time it takes from when a read or write request is issued to when data transfer begins</a:t>
            </a:r>
            <a:endParaRPr/>
          </a:p>
          <a:p>
            <a:pPr indent="-285750" lvl="1" marL="742950" rtl="0" algn="l">
              <a:lnSpc>
                <a:spcPct val="8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Consists of: </a:t>
            </a:r>
            <a:endParaRPr/>
          </a:p>
          <a:p>
            <a:pPr indent="-228600" lvl="2" marL="1085850" rtl="0" algn="l">
              <a:lnSpc>
                <a:spcPct val="80000"/>
              </a:lnSpc>
              <a:spcBef>
                <a:spcPts val="630"/>
              </a:spcBef>
              <a:spcAft>
                <a:spcPts val="0"/>
              </a:spcAft>
              <a:buClr>
                <a:srgbClr val="33CC33"/>
              </a:buClr>
              <a:buSzPts val="1350"/>
              <a:buFont typeface="Arimo"/>
              <a:buChar char="4"/>
            </a:pPr>
            <a:r>
              <a:rPr b="1" i="0" lang="en-US" sz="1800" u="none">
                <a:solidFill>
                  <a:srgbClr val="000099"/>
                </a:solidFill>
                <a:latin typeface="Helvetica Neue"/>
                <a:ea typeface="Helvetica Neue"/>
                <a:cs typeface="Helvetica Neue"/>
                <a:sym typeface="Helvetica Neue"/>
              </a:rPr>
              <a:t>Seek time</a:t>
            </a:r>
            <a:r>
              <a:rPr b="0" i="0" lang="en-US" sz="1800" u="none">
                <a:solidFill>
                  <a:schemeClr val="dk1"/>
                </a:solidFill>
                <a:latin typeface="Helvetica Neue"/>
                <a:ea typeface="Helvetica Neue"/>
                <a:cs typeface="Helvetica Neue"/>
                <a:sym typeface="Helvetica Neue"/>
              </a:rPr>
              <a:t> – time it takes to reposition the arm over the correct track</a:t>
            </a:r>
            <a:endParaRPr/>
          </a:p>
          <a:p>
            <a:pPr indent="-228600" lvl="3" marL="1428750" rtl="0" algn="l">
              <a:lnSpc>
                <a:spcPct val="80000"/>
              </a:lnSpc>
              <a:spcBef>
                <a:spcPts val="630"/>
              </a:spcBef>
              <a:spcAft>
                <a:spcPts val="0"/>
              </a:spcAft>
              <a:buClr>
                <a:schemeClr val="hlink"/>
              </a:buClr>
              <a:buSzPts val="1800"/>
              <a:buFont typeface="Times New Roman"/>
              <a:buChar char="–"/>
            </a:pPr>
            <a:r>
              <a:rPr b="0" i="0" lang="en-US" sz="1800" u="none">
                <a:solidFill>
                  <a:schemeClr val="dk1"/>
                </a:solidFill>
                <a:latin typeface="Helvetica Neue"/>
                <a:ea typeface="Helvetica Neue"/>
                <a:cs typeface="Helvetica Neue"/>
                <a:sym typeface="Helvetica Neue"/>
              </a:rPr>
              <a:t> Average seek time is 1/2 the worst case seek time</a:t>
            </a:r>
            <a:endParaRPr/>
          </a:p>
          <a:p>
            <a:pPr indent="-228600" lvl="4" marL="1771650" rtl="0" algn="l">
              <a:lnSpc>
                <a:spcPct val="80000"/>
              </a:lnSpc>
              <a:spcBef>
                <a:spcPts val="630"/>
              </a:spcBef>
              <a:spcAft>
                <a:spcPts val="0"/>
              </a:spcAft>
              <a:buClr>
                <a:schemeClr val="dk2"/>
              </a:buClr>
              <a:buSzPts val="1350"/>
              <a:buFont typeface="Helvetica Neue"/>
              <a:buChar char="»"/>
            </a:pPr>
            <a:r>
              <a:rPr b="0" i="0" lang="en-US" sz="1800" u="none">
                <a:solidFill>
                  <a:schemeClr val="dk1"/>
                </a:solidFill>
                <a:latin typeface="Helvetica Neue"/>
                <a:ea typeface="Helvetica Neue"/>
                <a:cs typeface="Helvetica Neue"/>
                <a:sym typeface="Helvetica Neue"/>
              </a:rPr>
              <a:t>Would be 1/3 if all tracks had the same number of sectors, and we ignore the time to start and stop arm movement</a:t>
            </a:r>
            <a:endParaRPr/>
          </a:p>
          <a:p>
            <a:pPr indent="-228600" lvl="3" marL="1428750" rtl="0" algn="l">
              <a:lnSpc>
                <a:spcPct val="80000"/>
              </a:lnSpc>
              <a:spcBef>
                <a:spcPts val="630"/>
              </a:spcBef>
              <a:spcAft>
                <a:spcPts val="0"/>
              </a:spcAft>
              <a:buClr>
                <a:schemeClr val="hlink"/>
              </a:buClr>
              <a:buSzPts val="1800"/>
              <a:buFont typeface="Times New Roman"/>
              <a:buChar char="–"/>
            </a:pPr>
            <a:r>
              <a:rPr b="0" i="0" lang="en-US" sz="1800" u="none">
                <a:solidFill>
                  <a:schemeClr val="dk1"/>
                </a:solidFill>
                <a:latin typeface="Helvetica Neue"/>
                <a:ea typeface="Helvetica Neue"/>
                <a:cs typeface="Helvetica Neue"/>
                <a:sym typeface="Helvetica Neue"/>
              </a:rPr>
              <a:t>4 to 10 milliseconds on typical disks</a:t>
            </a:r>
            <a:endParaRPr/>
          </a:p>
          <a:p>
            <a:pPr indent="-228600" lvl="2" marL="1085850" rtl="0" algn="l">
              <a:lnSpc>
                <a:spcPct val="80000"/>
              </a:lnSpc>
              <a:spcBef>
                <a:spcPts val="630"/>
              </a:spcBef>
              <a:spcAft>
                <a:spcPts val="0"/>
              </a:spcAft>
              <a:buClr>
                <a:srgbClr val="33CC33"/>
              </a:buClr>
              <a:buSzPts val="1350"/>
              <a:buFont typeface="Arimo"/>
              <a:buChar char="4"/>
            </a:pPr>
            <a:r>
              <a:rPr b="1" i="0" lang="en-US" sz="1800" u="none">
                <a:solidFill>
                  <a:srgbClr val="000099"/>
                </a:solidFill>
                <a:latin typeface="Helvetica Neue"/>
                <a:ea typeface="Helvetica Neue"/>
                <a:cs typeface="Helvetica Neue"/>
                <a:sym typeface="Helvetica Neue"/>
              </a:rPr>
              <a:t>Rotational latency</a:t>
            </a:r>
            <a:r>
              <a:rPr b="0" i="0" lang="en-US" sz="1800" u="none">
                <a:solidFill>
                  <a:schemeClr val="dk1"/>
                </a:solidFill>
                <a:latin typeface="Helvetica Neue"/>
                <a:ea typeface="Helvetica Neue"/>
                <a:cs typeface="Helvetica Neue"/>
                <a:sym typeface="Helvetica Neue"/>
              </a:rPr>
              <a:t> – time it takes for the sector to be accessed to appear under the head</a:t>
            </a:r>
            <a:endParaRPr/>
          </a:p>
          <a:p>
            <a:pPr indent="-228600" lvl="3" marL="1428750" rtl="0" algn="l">
              <a:lnSpc>
                <a:spcPct val="80000"/>
              </a:lnSpc>
              <a:spcBef>
                <a:spcPts val="630"/>
              </a:spcBef>
              <a:spcAft>
                <a:spcPts val="0"/>
              </a:spcAft>
              <a:buClr>
                <a:schemeClr val="hlink"/>
              </a:buClr>
              <a:buSzPts val="1800"/>
              <a:buFont typeface="Times New Roman"/>
              <a:buChar char="–"/>
            </a:pPr>
            <a:r>
              <a:rPr b="0" i="0" lang="en-US" sz="1800" u="none">
                <a:solidFill>
                  <a:schemeClr val="dk1"/>
                </a:solidFill>
                <a:latin typeface="Helvetica Neue"/>
                <a:ea typeface="Helvetica Neue"/>
                <a:cs typeface="Helvetica Neue"/>
                <a:sym typeface="Helvetica Neue"/>
              </a:rPr>
              <a:t> Average latency is 1/2 of the worst case latency</a:t>
            </a:r>
            <a:endParaRPr/>
          </a:p>
          <a:p>
            <a:pPr indent="-228600" lvl="3" marL="1428750" rtl="0" algn="l">
              <a:lnSpc>
                <a:spcPct val="80000"/>
              </a:lnSpc>
              <a:spcBef>
                <a:spcPts val="630"/>
              </a:spcBef>
              <a:spcAft>
                <a:spcPts val="0"/>
              </a:spcAft>
              <a:buClr>
                <a:schemeClr val="hlink"/>
              </a:buClr>
              <a:buSzPts val="1800"/>
              <a:buFont typeface="Times New Roman"/>
              <a:buChar char="–"/>
            </a:pPr>
            <a:r>
              <a:rPr b="0" i="0" lang="en-US" sz="1800" u="none">
                <a:solidFill>
                  <a:schemeClr val="dk1"/>
                </a:solidFill>
                <a:latin typeface="Helvetica Neue"/>
                <a:ea typeface="Helvetica Neue"/>
                <a:cs typeface="Helvetica Neue"/>
                <a:sym typeface="Helvetica Neue"/>
              </a:rPr>
              <a:t>4 to 11 milliseconds on typical disks (5400 to 15000 r.p.m.)</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8"/>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Helvetica Neue"/>
              <a:buNone/>
            </a:pPr>
            <a:r>
              <a:rPr b="1" i="0" lang="en-US" sz="3200" u="none">
                <a:solidFill>
                  <a:schemeClr val="dk2"/>
                </a:solidFill>
                <a:latin typeface="Helvetica Neue"/>
                <a:ea typeface="Helvetica Neue"/>
                <a:cs typeface="Helvetica Neue"/>
                <a:sym typeface="Helvetica Neue"/>
              </a:rPr>
              <a:t>Performance Measures of Disks</a:t>
            </a:r>
            <a:endParaRPr/>
          </a:p>
        </p:txBody>
      </p:sp>
      <p:sp>
        <p:nvSpPr>
          <p:cNvPr id="230" name="Google Shape;230;p18"/>
          <p:cNvSpPr txBox="1"/>
          <p:nvPr>
            <p:ph idx="1" type="body"/>
          </p:nvPr>
        </p:nvSpPr>
        <p:spPr>
          <a:xfrm>
            <a:off x="984250" y="1122362"/>
            <a:ext cx="7637462" cy="5294312"/>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Clr>
                <a:schemeClr val="dk2"/>
              </a:buClr>
              <a:buSzPts val="1620"/>
              <a:buFont typeface="Arial"/>
              <a:buChar char="●"/>
            </a:pPr>
            <a:r>
              <a:rPr b="1" i="0" lang="en-US" sz="1800" u="none">
                <a:solidFill>
                  <a:srgbClr val="000099"/>
                </a:solidFill>
                <a:latin typeface="Helvetica Neue"/>
                <a:ea typeface="Helvetica Neue"/>
                <a:cs typeface="Helvetica Neue"/>
                <a:sym typeface="Helvetica Neue"/>
              </a:rPr>
              <a:t>Data-transfer rate</a:t>
            </a:r>
            <a:endParaRPr/>
          </a:p>
          <a:p>
            <a:pPr indent="-285750" lvl="1" marL="742950" rtl="0" algn="l">
              <a:lnSpc>
                <a:spcPct val="8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The rate at which data can be retrieved from or stored to the disk</a:t>
            </a:r>
            <a:endParaRPr/>
          </a:p>
          <a:p>
            <a:pPr indent="-285750" lvl="1" marL="742950" rtl="0" algn="l">
              <a:lnSpc>
                <a:spcPct val="8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25 to 100 MB per second max rate, lower for inner tracks</a:t>
            </a:r>
            <a:endParaRPr/>
          </a:p>
          <a:p>
            <a:pPr indent="-285750" lvl="1" marL="742950" rtl="0" algn="l">
              <a:lnSpc>
                <a:spcPct val="8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Multiple disks may share a controller, so rate that controller can handle is also important</a:t>
            </a:r>
            <a:endParaRPr/>
          </a:p>
          <a:p>
            <a:pPr indent="-228600" lvl="2" marL="1085850" rtl="0" algn="l">
              <a:lnSpc>
                <a:spcPct val="80000"/>
              </a:lnSpc>
              <a:spcBef>
                <a:spcPts val="630"/>
              </a:spcBef>
              <a:spcAft>
                <a:spcPts val="0"/>
              </a:spcAft>
              <a:buClr>
                <a:srgbClr val="33CC33"/>
              </a:buClr>
              <a:buSzPts val="1350"/>
              <a:buFont typeface="Arimo"/>
              <a:buChar char="4"/>
            </a:pPr>
            <a:r>
              <a:rPr b="0" i="0" lang="en-US" sz="1800" u="none">
                <a:solidFill>
                  <a:schemeClr val="dk1"/>
                </a:solidFill>
                <a:latin typeface="Helvetica Neue"/>
                <a:ea typeface="Helvetica Neue"/>
                <a:cs typeface="Helvetica Neue"/>
                <a:sym typeface="Helvetica Neue"/>
              </a:rPr>
              <a:t>E.g. SATA: 150 MB/sec, SATA-II 3Gb (300 MB/sec)</a:t>
            </a:r>
            <a:endParaRPr/>
          </a:p>
          <a:p>
            <a:pPr indent="-228600" lvl="2" marL="1085850" rtl="0" algn="l">
              <a:lnSpc>
                <a:spcPct val="80000"/>
              </a:lnSpc>
              <a:spcBef>
                <a:spcPts val="630"/>
              </a:spcBef>
              <a:spcAft>
                <a:spcPts val="0"/>
              </a:spcAft>
              <a:buClr>
                <a:srgbClr val="33CC33"/>
              </a:buClr>
              <a:buSzPts val="1350"/>
              <a:buFont typeface="Arimo"/>
              <a:buChar char="4"/>
            </a:pPr>
            <a:r>
              <a:rPr b="0" i="0" lang="en-US" sz="1800" u="none">
                <a:solidFill>
                  <a:schemeClr val="dk1"/>
                </a:solidFill>
                <a:latin typeface="Helvetica Neue"/>
                <a:ea typeface="Helvetica Neue"/>
                <a:cs typeface="Helvetica Neue"/>
                <a:sym typeface="Helvetica Neue"/>
              </a:rPr>
              <a:t>Ultra 320 SCSI: 320 MB/s, SAS (3 to 6 Gb/sec)</a:t>
            </a:r>
            <a:endParaRPr/>
          </a:p>
          <a:p>
            <a:pPr indent="-228600" lvl="2" marL="1085850" rtl="0" algn="l">
              <a:lnSpc>
                <a:spcPct val="80000"/>
              </a:lnSpc>
              <a:spcBef>
                <a:spcPts val="630"/>
              </a:spcBef>
              <a:spcAft>
                <a:spcPts val="0"/>
              </a:spcAft>
              <a:buClr>
                <a:srgbClr val="33CC33"/>
              </a:buClr>
              <a:buSzPts val="1350"/>
              <a:buFont typeface="Arimo"/>
              <a:buChar char="4"/>
            </a:pPr>
            <a:r>
              <a:rPr b="0" i="0" lang="en-US" sz="1800" u="none">
                <a:solidFill>
                  <a:schemeClr val="dk1"/>
                </a:solidFill>
                <a:latin typeface="Helvetica Neue"/>
                <a:ea typeface="Helvetica Neue"/>
                <a:cs typeface="Helvetica Neue"/>
                <a:sym typeface="Helvetica Neue"/>
              </a:rPr>
              <a:t>Fiber Channel (FC2Gb or 4Gb): 256 to 512 MB/s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9"/>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Helvetica Neue"/>
              <a:buNone/>
            </a:pPr>
            <a:r>
              <a:rPr b="1" i="0" lang="en-US" sz="3200" u="none">
                <a:solidFill>
                  <a:schemeClr val="dk2"/>
                </a:solidFill>
                <a:latin typeface="Helvetica Neue"/>
                <a:ea typeface="Helvetica Neue"/>
                <a:cs typeface="Helvetica Neue"/>
                <a:sym typeface="Helvetica Neue"/>
              </a:rPr>
              <a:t>Performance Measures (Cont.)</a:t>
            </a:r>
            <a:endParaRPr/>
          </a:p>
        </p:txBody>
      </p:sp>
      <p:sp>
        <p:nvSpPr>
          <p:cNvPr id="237" name="Google Shape;237;p19"/>
          <p:cNvSpPr txBox="1"/>
          <p:nvPr>
            <p:ph idx="1" type="body"/>
          </p:nvPr>
        </p:nvSpPr>
        <p:spPr>
          <a:xfrm>
            <a:off x="914400" y="1265237"/>
            <a:ext cx="7500937" cy="4859337"/>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2"/>
              </a:buClr>
              <a:buSzPts val="1620"/>
              <a:buFont typeface="Arial"/>
              <a:buChar char="●"/>
            </a:pPr>
            <a:r>
              <a:rPr b="1" i="0" lang="en-US" sz="1800" u="none">
                <a:solidFill>
                  <a:srgbClr val="000099"/>
                </a:solidFill>
                <a:latin typeface="Helvetica Neue"/>
                <a:ea typeface="Helvetica Neue"/>
                <a:cs typeface="Helvetica Neue"/>
                <a:sym typeface="Helvetica Neue"/>
              </a:rPr>
              <a:t>Mean time to failure (MTTF)</a:t>
            </a:r>
            <a:r>
              <a:rPr b="0" i="0" lang="en-US" sz="1800" u="none">
                <a:solidFill>
                  <a:schemeClr val="dk1"/>
                </a:solidFill>
                <a:latin typeface="Helvetica Neue"/>
                <a:ea typeface="Helvetica Neue"/>
                <a:cs typeface="Helvetica Neue"/>
                <a:sym typeface="Helvetica Neue"/>
              </a:rPr>
              <a:t> </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The average time the disk is expected to run continuously without any failure</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Typically 3 to 5 years</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Probability of failure of new disks is quite low, corresponding to a</a:t>
            </a:r>
            <a:br>
              <a:rPr b="0" i="0" lang="en-US" sz="1800" u="none">
                <a:solidFill>
                  <a:schemeClr val="dk1"/>
                </a:solidFill>
                <a:latin typeface="Helvetica Neue"/>
                <a:ea typeface="Helvetica Neue"/>
                <a:cs typeface="Helvetica Neue"/>
                <a:sym typeface="Helvetica Neue"/>
              </a:rPr>
            </a:br>
            <a:r>
              <a:rPr b="0" i="0" lang="en-US" sz="1800" u="none">
                <a:solidFill>
                  <a:schemeClr val="dk1"/>
                </a:solidFill>
                <a:latin typeface="Helvetica Neue"/>
                <a:ea typeface="Helvetica Neue"/>
                <a:cs typeface="Helvetica Neue"/>
                <a:sym typeface="Helvetica Neue"/>
              </a:rPr>
              <a:t>“theoretical MTTF” of 500,000 to 1,200,000 hours for a new disk</a:t>
            </a:r>
            <a:endParaRPr/>
          </a:p>
          <a:p>
            <a:pPr indent="-228600" lvl="2" marL="1085850" rtl="0" algn="l">
              <a:lnSpc>
                <a:spcPct val="100000"/>
              </a:lnSpc>
              <a:spcBef>
                <a:spcPts val="630"/>
              </a:spcBef>
              <a:spcAft>
                <a:spcPts val="0"/>
              </a:spcAft>
              <a:buClr>
                <a:srgbClr val="33CC33"/>
              </a:buClr>
              <a:buSzPts val="1350"/>
              <a:buFont typeface="Arimo"/>
              <a:buChar char="4"/>
            </a:pPr>
            <a:r>
              <a:rPr b="0" i="0" lang="en-US" sz="1800" u="none">
                <a:solidFill>
                  <a:schemeClr val="dk1"/>
                </a:solidFill>
                <a:latin typeface="Helvetica Neue"/>
                <a:ea typeface="Helvetica Neue"/>
                <a:cs typeface="Helvetica Neue"/>
                <a:sym typeface="Helvetica Neue"/>
              </a:rPr>
              <a:t>E.g., an MTTF of 1,200,000 hours for a new disk means that given 1000 relatively new disks, on an average one will fail every 1200 hours</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MTTF decreases as disk ages</a:t>
            </a:r>
            <a:endParaRPr/>
          </a:p>
          <a:p>
            <a:pPr indent="-285750" lvl="1" marL="742950" rtl="0" algn="l">
              <a:lnSpc>
                <a:spcPct val="100000"/>
              </a:lnSpc>
              <a:spcBef>
                <a:spcPts val="630"/>
              </a:spcBef>
              <a:spcAft>
                <a:spcPts val="0"/>
              </a:spcAft>
              <a:buSzPts val="1440"/>
              <a:buNone/>
            </a:pPr>
            <a:r>
              <a:t/>
            </a:r>
            <a:endParaRPr b="0" i="0" sz="1800" u="none">
              <a:solidFill>
                <a:schemeClr val="dk1"/>
              </a:solidFill>
              <a:latin typeface="Helvetica Neue"/>
              <a:ea typeface="Helvetica Neue"/>
              <a:cs typeface="Helvetica Neue"/>
              <a:sym typeface="Helvetica Neue"/>
            </a:endParaRPr>
          </a:p>
          <a:p>
            <a:pPr indent="-240030" lvl="0" marL="342900" rtl="0" algn="l">
              <a:spcBef>
                <a:spcPts val="630"/>
              </a:spcBef>
              <a:spcAft>
                <a:spcPts val="0"/>
              </a:spcAft>
              <a:buSzPts val="1620"/>
              <a:buNone/>
            </a:pPr>
            <a:r>
              <a:t/>
            </a:r>
            <a:endParaRPr b="0" i="0" sz="1800" u="none">
              <a:solidFill>
                <a:schemeClr val="dk1"/>
              </a:solidFill>
              <a:latin typeface="Helvetica Neue"/>
              <a:ea typeface="Helvetica Neue"/>
              <a:cs typeface="Helvetica Neue"/>
              <a:sym typeface="Helvetica Neu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0"/>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0070C0"/>
              </a:buClr>
              <a:buSzPts val="3200"/>
              <a:buFont typeface="Helvetica Neue"/>
              <a:buNone/>
            </a:pPr>
            <a:r>
              <a:rPr b="1" i="0" lang="en-US" sz="3200" u="none">
                <a:solidFill>
                  <a:srgbClr val="0070C0"/>
                </a:solidFill>
                <a:latin typeface="Helvetica Neue"/>
                <a:ea typeface="Helvetica Neue"/>
                <a:cs typeface="Helvetica Neue"/>
                <a:sym typeface="Helvetica Neue"/>
              </a:rPr>
              <a:t>Disk Access</a:t>
            </a:r>
            <a:endParaRPr/>
          </a:p>
        </p:txBody>
      </p:sp>
      <p:sp>
        <p:nvSpPr>
          <p:cNvPr id="244" name="Google Shape;244;p20"/>
          <p:cNvSpPr txBox="1"/>
          <p:nvPr>
            <p:ph idx="1" type="body"/>
          </p:nvPr>
        </p:nvSpPr>
        <p:spPr>
          <a:xfrm>
            <a:off x="914400" y="1122362"/>
            <a:ext cx="7675562" cy="50927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2"/>
              </a:buClr>
              <a:buSzPts val="1620"/>
              <a:buFont typeface="Arial"/>
              <a:buChar char="●"/>
            </a:pPr>
            <a:r>
              <a:rPr b="0" i="0" lang="en-US" sz="1800" u="none">
                <a:solidFill>
                  <a:schemeClr val="dk1"/>
                </a:solidFill>
                <a:latin typeface="Helvetica Neue"/>
                <a:ea typeface="Helvetica Neue"/>
                <a:cs typeface="Helvetica Neue"/>
                <a:sym typeface="Helvetica Neue"/>
              </a:rPr>
              <a:t>On read from / write to the disk </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Request for disk I/O generated from OS by</a:t>
            </a:r>
            <a:endParaRPr/>
          </a:p>
          <a:p>
            <a:pPr indent="-228600" lvl="2" marL="1085850" rtl="0" algn="l">
              <a:lnSpc>
                <a:spcPct val="100000"/>
              </a:lnSpc>
              <a:spcBef>
                <a:spcPts val="630"/>
              </a:spcBef>
              <a:spcAft>
                <a:spcPts val="0"/>
              </a:spcAft>
              <a:buClr>
                <a:srgbClr val="33CC33"/>
              </a:buClr>
              <a:buSzPts val="1350"/>
              <a:buFont typeface="Arimo"/>
              <a:buChar char="4"/>
            </a:pPr>
            <a:r>
              <a:rPr b="0" i="0" lang="en-US" sz="1800" u="none">
                <a:solidFill>
                  <a:schemeClr val="dk1"/>
                </a:solidFill>
                <a:latin typeface="Helvetica Neue"/>
                <a:ea typeface="Helvetica Neue"/>
                <a:cs typeface="Helvetica Neue"/>
                <a:sym typeface="Helvetica Neue"/>
              </a:rPr>
              <a:t>File system and by the Virtual Memory manager</a:t>
            </a:r>
            <a:endParaRPr/>
          </a:p>
          <a:p>
            <a:pPr indent="-228600" lvl="2" marL="1085850" rtl="0" algn="l">
              <a:lnSpc>
                <a:spcPct val="100000"/>
              </a:lnSpc>
              <a:spcBef>
                <a:spcPts val="630"/>
              </a:spcBef>
              <a:spcAft>
                <a:spcPts val="0"/>
              </a:spcAft>
              <a:buClr>
                <a:srgbClr val="33CC33"/>
              </a:buClr>
              <a:buSzPts val="1350"/>
              <a:buFont typeface="Arimo"/>
              <a:buChar char="4"/>
            </a:pPr>
            <a:r>
              <a:rPr b="0" i="0" lang="en-US" sz="1800" u="none">
                <a:solidFill>
                  <a:schemeClr val="dk1"/>
                </a:solidFill>
                <a:latin typeface="Helvetica Neue"/>
                <a:ea typeface="Helvetica Neue"/>
                <a:cs typeface="Helvetica Neue"/>
                <a:sym typeface="Helvetica Neue"/>
              </a:rPr>
              <a:t>Request specifies the Address on the disk to be referenced, as</a:t>
            </a:r>
            <a:endParaRPr/>
          </a:p>
          <a:p>
            <a:pPr indent="-228600" lvl="3" marL="1428750" rtl="0" algn="l">
              <a:lnSpc>
                <a:spcPct val="100000"/>
              </a:lnSpc>
              <a:spcBef>
                <a:spcPts val="630"/>
              </a:spcBef>
              <a:spcAft>
                <a:spcPts val="0"/>
              </a:spcAft>
              <a:buClr>
                <a:schemeClr val="hlink"/>
              </a:buClr>
              <a:buSzPts val="1800"/>
              <a:buFont typeface="Times New Roman"/>
              <a:buChar char="–"/>
            </a:pPr>
            <a:r>
              <a:rPr b="0" i="0" lang="en-US" sz="1800" u="none">
                <a:solidFill>
                  <a:schemeClr val="dk1"/>
                </a:solidFill>
                <a:latin typeface="Helvetica Neue"/>
                <a:ea typeface="Helvetica Neue"/>
                <a:cs typeface="Helvetica Neue"/>
                <a:sym typeface="Helvetica Neue"/>
              </a:rPr>
              <a:t>Block number</a:t>
            </a:r>
            <a:endParaRPr/>
          </a:p>
          <a:p>
            <a:pPr indent="-342900" lvl="0" marL="342900" rtl="0" algn="l">
              <a:lnSpc>
                <a:spcPct val="100000"/>
              </a:lnSpc>
              <a:spcBef>
                <a:spcPts val="630"/>
              </a:spcBef>
              <a:spcAft>
                <a:spcPts val="0"/>
              </a:spcAft>
              <a:buClr>
                <a:schemeClr val="dk2"/>
              </a:buClr>
              <a:buSzPts val="1620"/>
              <a:buFont typeface="Arial"/>
              <a:buChar char="●"/>
            </a:pPr>
            <a:r>
              <a:rPr b="1" i="0" lang="en-US" sz="1800" u="none">
                <a:solidFill>
                  <a:srgbClr val="000099"/>
                </a:solidFill>
                <a:latin typeface="Helvetica Neue"/>
                <a:ea typeface="Helvetica Neue"/>
                <a:cs typeface="Helvetica Neue"/>
                <a:sym typeface="Helvetica Neue"/>
              </a:rPr>
              <a:t>Block</a:t>
            </a:r>
            <a:r>
              <a:rPr b="1" i="0" lang="en-US" sz="1800" u="none">
                <a:solidFill>
                  <a:schemeClr val="dk2"/>
                </a:solidFill>
                <a:latin typeface="Helvetica Neue"/>
                <a:ea typeface="Helvetica Neue"/>
                <a:cs typeface="Helvetica Neue"/>
                <a:sym typeface="Helvetica Neue"/>
              </a:rPr>
              <a:t> </a:t>
            </a:r>
            <a:r>
              <a:rPr b="0" i="0" lang="en-US" sz="1800" u="none">
                <a:solidFill>
                  <a:schemeClr val="dk1"/>
                </a:solidFill>
                <a:latin typeface="Helvetica Neue"/>
                <a:ea typeface="Helvetica Neue"/>
                <a:cs typeface="Helvetica Neue"/>
                <a:sym typeface="Helvetica Neue"/>
              </a:rPr>
              <a:t>– Logical unit of a fixed number of contiguous sequence of sectors from a single track </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Data is transferred between disk and main memory in blocks </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Sizes range from 512 bytes to several kilobytes</a:t>
            </a:r>
            <a:endParaRPr/>
          </a:p>
          <a:p>
            <a:pPr indent="-228600" lvl="2" marL="1085850" rtl="0" algn="l">
              <a:lnSpc>
                <a:spcPct val="100000"/>
              </a:lnSpc>
              <a:spcBef>
                <a:spcPts val="630"/>
              </a:spcBef>
              <a:spcAft>
                <a:spcPts val="0"/>
              </a:spcAft>
              <a:buClr>
                <a:srgbClr val="33CC33"/>
              </a:buClr>
              <a:buSzPts val="1350"/>
              <a:buFont typeface="Arimo"/>
              <a:buChar char="4"/>
            </a:pPr>
            <a:r>
              <a:rPr b="0" i="0" lang="en-US" sz="1800" u="none">
                <a:solidFill>
                  <a:schemeClr val="dk1"/>
                </a:solidFill>
                <a:latin typeface="Helvetica Neue"/>
                <a:ea typeface="Helvetica Neue"/>
                <a:cs typeface="Helvetica Neue"/>
                <a:sym typeface="Helvetica Neue"/>
              </a:rPr>
              <a:t>Smaller blocks: more transfers from disk</a:t>
            </a:r>
            <a:endParaRPr/>
          </a:p>
          <a:p>
            <a:pPr indent="-228600" lvl="2" marL="1085850" rtl="0" algn="l">
              <a:lnSpc>
                <a:spcPct val="100000"/>
              </a:lnSpc>
              <a:spcBef>
                <a:spcPts val="630"/>
              </a:spcBef>
              <a:spcAft>
                <a:spcPts val="0"/>
              </a:spcAft>
              <a:buClr>
                <a:srgbClr val="33CC33"/>
              </a:buClr>
              <a:buSzPts val="1350"/>
              <a:buFont typeface="Arimo"/>
              <a:buChar char="4"/>
            </a:pPr>
            <a:r>
              <a:rPr b="0" i="0" lang="en-US" sz="1800" u="none">
                <a:solidFill>
                  <a:schemeClr val="dk1"/>
                </a:solidFill>
                <a:latin typeface="Helvetica Neue"/>
                <a:ea typeface="Helvetica Neue"/>
                <a:cs typeface="Helvetica Neue"/>
                <a:sym typeface="Helvetica Neue"/>
              </a:rPr>
              <a:t>Larger blocks :  more space wasted due to partially filled blocks</a:t>
            </a:r>
            <a:endParaRPr/>
          </a:p>
          <a:p>
            <a:pPr indent="-228600" lvl="2" marL="1085850" rtl="0" algn="l">
              <a:lnSpc>
                <a:spcPct val="100000"/>
              </a:lnSpc>
              <a:spcBef>
                <a:spcPts val="630"/>
              </a:spcBef>
              <a:spcAft>
                <a:spcPts val="0"/>
              </a:spcAft>
              <a:buClr>
                <a:srgbClr val="33CC33"/>
              </a:buClr>
              <a:buSzPts val="1350"/>
              <a:buFont typeface="Arimo"/>
              <a:buChar char="4"/>
            </a:pPr>
            <a:r>
              <a:rPr b="0" i="0" lang="en-US" sz="1800" u="none">
                <a:solidFill>
                  <a:schemeClr val="dk1"/>
                </a:solidFill>
                <a:latin typeface="Helvetica Neue"/>
                <a:ea typeface="Helvetica Neue"/>
                <a:cs typeface="Helvetica Neue"/>
                <a:sym typeface="Helvetica Neue"/>
              </a:rPr>
              <a:t>Typical block sizes today range from 4 to 16 kilobytes</a:t>
            </a:r>
            <a:endParaRPr/>
          </a:p>
          <a:p>
            <a:pPr indent="-228600" lvl="3" marL="1428750" rtl="0" algn="l">
              <a:lnSpc>
                <a:spcPct val="100000"/>
              </a:lnSpc>
              <a:spcBef>
                <a:spcPts val="630"/>
              </a:spcBef>
              <a:spcAft>
                <a:spcPts val="0"/>
              </a:spcAft>
              <a:buSzPts val="1800"/>
              <a:buNone/>
            </a:pPr>
            <a:r>
              <a:t/>
            </a:r>
            <a:endParaRPr b="0" i="0" sz="1800" u="none">
              <a:solidFill>
                <a:schemeClr val="dk1"/>
              </a:solidFill>
              <a:latin typeface="Helvetica Neue"/>
              <a:ea typeface="Helvetica Neue"/>
              <a:cs typeface="Helvetica Neue"/>
              <a:sym typeface="Helvetica Neue"/>
            </a:endParaRPr>
          </a:p>
          <a:p>
            <a:pPr indent="-142875" lvl="2" marL="1085850" rtl="0" algn="l">
              <a:lnSpc>
                <a:spcPct val="100000"/>
              </a:lnSpc>
              <a:spcBef>
                <a:spcPts val="630"/>
              </a:spcBef>
              <a:spcAft>
                <a:spcPts val="0"/>
              </a:spcAft>
              <a:buClr>
                <a:srgbClr val="33CC33"/>
              </a:buClr>
              <a:buSzPts val="1350"/>
              <a:buFont typeface="Arimo"/>
              <a:buNone/>
            </a:pPr>
            <a:r>
              <a:t/>
            </a:r>
            <a:endParaRPr b="0" i="0" sz="1800" u="none">
              <a:solidFill>
                <a:schemeClr val="dk1"/>
              </a:solidFill>
              <a:latin typeface="Helvetica Neue"/>
              <a:ea typeface="Helvetica Neue"/>
              <a:cs typeface="Helvetica Neue"/>
              <a:sym typeface="Helvetica Neue"/>
            </a:endParaRPr>
          </a:p>
          <a:p>
            <a:pPr indent="-194309" lvl="1" marL="742950" rtl="0" algn="l">
              <a:lnSpc>
                <a:spcPct val="100000"/>
              </a:lnSpc>
              <a:spcBef>
                <a:spcPts val="630"/>
              </a:spcBef>
              <a:spcAft>
                <a:spcPts val="0"/>
              </a:spcAft>
              <a:buClr>
                <a:schemeClr val="folHlink"/>
              </a:buClr>
              <a:buSzPts val="1440"/>
              <a:buFont typeface="Arial"/>
              <a:buNone/>
            </a:pPr>
            <a:r>
              <a:t/>
            </a:r>
            <a:endParaRPr b="0" i="0" sz="1800" u="none">
              <a:solidFill>
                <a:schemeClr val="dk1"/>
              </a:solidFill>
              <a:latin typeface="Helvetica Neue"/>
              <a:ea typeface="Helvetica Neue"/>
              <a:cs typeface="Helvetica Neue"/>
              <a:sym typeface="Helvetica Neue"/>
            </a:endParaRPr>
          </a:p>
          <a:p>
            <a:pPr indent="-240030" lvl="0" marL="342900" rtl="0" algn="l">
              <a:lnSpc>
                <a:spcPct val="100000"/>
              </a:lnSpc>
              <a:spcBef>
                <a:spcPts val="630"/>
              </a:spcBef>
              <a:spcAft>
                <a:spcPts val="0"/>
              </a:spcAft>
              <a:buClr>
                <a:schemeClr val="dk2"/>
              </a:buClr>
              <a:buSzPts val="1620"/>
              <a:buFont typeface="Arial"/>
              <a:buNone/>
            </a:pPr>
            <a:r>
              <a:t/>
            </a:r>
            <a:endParaRPr b="0" i="0" sz="1800" u="none">
              <a:solidFill>
                <a:schemeClr val="dk1"/>
              </a:solidFill>
              <a:latin typeface="Helvetica Neue"/>
              <a:ea typeface="Helvetica Neue"/>
              <a:cs typeface="Helvetica Neue"/>
              <a:sym typeface="Helvetica Neue"/>
            </a:endParaRPr>
          </a:p>
          <a:p>
            <a:pPr indent="-240030" lvl="0" marL="342900" rtl="0" algn="l">
              <a:spcBef>
                <a:spcPts val="630"/>
              </a:spcBef>
              <a:spcAft>
                <a:spcPts val="0"/>
              </a:spcAft>
              <a:buSzPts val="1620"/>
              <a:buNone/>
            </a:pPr>
            <a:r>
              <a:t/>
            </a:r>
            <a:endParaRPr b="0" i="0" sz="1800" u="none">
              <a:solidFill>
                <a:schemeClr val="dk1"/>
              </a:solidFill>
              <a:latin typeface="Helvetica Neue"/>
              <a:ea typeface="Helvetica Neue"/>
              <a:cs typeface="Helvetica Neue"/>
              <a:sym typeface="Helvetica Neu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10f4be66c5c_0_41"/>
          <p:cNvSpPr txBox="1"/>
          <p:nvPr>
            <p:ph type="title"/>
          </p:nvPr>
        </p:nvSpPr>
        <p:spPr>
          <a:xfrm>
            <a:off x="768350" y="117475"/>
            <a:ext cx="8077200" cy="6096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Random Approach</a:t>
            </a:r>
            <a:endParaRPr/>
          </a:p>
        </p:txBody>
      </p:sp>
      <p:sp>
        <p:nvSpPr>
          <p:cNvPr id="251" name="Google Shape;251;g10f4be66c5c_0_41"/>
          <p:cNvSpPr txBox="1"/>
          <p:nvPr>
            <p:ph idx="1" type="body"/>
          </p:nvPr>
        </p:nvSpPr>
        <p:spPr>
          <a:xfrm>
            <a:off x="814387" y="1093787"/>
            <a:ext cx="7661400" cy="4903800"/>
          </a:xfrm>
          <a:prstGeom prst="rect">
            <a:avLst/>
          </a:prstGeom>
        </p:spPr>
        <p:txBody>
          <a:bodyPr anchorCtr="0" anchor="t" bIns="45700" lIns="91425" spcFirstLastPara="1" rIns="91425" wrap="square" tIns="45700">
            <a:noAutofit/>
          </a:bodyPr>
          <a:lstStyle/>
          <a:p>
            <a:pPr indent="0" lvl="0" marL="0" rtl="0" algn="l">
              <a:spcBef>
                <a:spcPts val="630"/>
              </a:spcBef>
              <a:spcAft>
                <a:spcPts val="0"/>
              </a:spcAft>
              <a:buNone/>
            </a:pPr>
            <a:r>
              <a:t/>
            </a:r>
            <a:endParaRPr/>
          </a:p>
        </p:txBody>
      </p:sp>
      <p:graphicFrame>
        <p:nvGraphicFramePr>
          <p:cNvPr id="252" name="Google Shape;252;g10f4be66c5c_0_41"/>
          <p:cNvGraphicFramePr/>
          <p:nvPr/>
        </p:nvGraphicFramePr>
        <p:xfrm>
          <a:off x="952500" y="2095500"/>
          <a:ext cx="3000000" cy="3000000"/>
        </p:xfrm>
        <a:graphic>
          <a:graphicData uri="http://schemas.openxmlformats.org/drawingml/2006/table">
            <a:tbl>
              <a:tblPr>
                <a:noFill/>
                <a:tableStyleId>{5F69425E-34DD-467B-B186-58CFA463DD8F}</a:tableStyleId>
              </a:tblPr>
              <a:tblGrid>
                <a:gridCol w="1321950"/>
                <a:gridCol w="2843925"/>
              </a:tblGrid>
              <a:tr h="381000">
                <a:tc>
                  <a:txBody>
                    <a:bodyPr/>
                    <a:lstStyle/>
                    <a:p>
                      <a:pPr indent="0" lvl="0" marL="0" rtl="0" algn="l">
                        <a:spcBef>
                          <a:spcPts val="0"/>
                        </a:spcBef>
                        <a:spcAft>
                          <a:spcPts val="0"/>
                        </a:spcAft>
                        <a:buNone/>
                      </a:pPr>
                      <a:r>
                        <a:rPr lang="en-US"/>
                        <a:t>0</a:t>
                      </a:r>
                      <a:endParaRPr/>
                    </a:p>
                  </a:txBody>
                  <a:tcPr marT="91425" marB="91425" marR="91425" marL="91425"/>
                </a:tc>
                <a:tc>
                  <a:txBody>
                    <a:bodyPr/>
                    <a:lstStyle/>
                    <a:p>
                      <a:pPr indent="0" lvl="0" marL="0" rtl="0" algn="l">
                        <a:spcBef>
                          <a:spcPts val="0"/>
                        </a:spcBef>
                        <a:spcAft>
                          <a:spcPts val="0"/>
                        </a:spcAft>
                        <a:buNone/>
                      </a:pPr>
                      <a:r>
                        <a:rPr lang="en-US"/>
                        <a:t>f1</a:t>
                      </a:r>
                      <a:endParaRPr/>
                    </a:p>
                  </a:txBody>
                  <a:tcPr marT="91425" marB="91425" marR="91425" marL="91425"/>
                </a:tc>
              </a:tr>
              <a:tr h="381000">
                <a:tc>
                  <a:txBody>
                    <a:bodyPr/>
                    <a:lstStyle/>
                    <a:p>
                      <a:pPr indent="0" lvl="0" marL="0" rtl="0" algn="l">
                        <a:spcBef>
                          <a:spcPts val="0"/>
                        </a:spcBef>
                        <a:spcAft>
                          <a:spcPts val="0"/>
                        </a:spcAft>
                        <a:buNone/>
                      </a:pPr>
                      <a:r>
                        <a:rPr lang="en-US"/>
                        <a:t>1</a:t>
                      </a:r>
                      <a:endParaRPr/>
                    </a:p>
                  </a:txBody>
                  <a:tcPr marT="91425" marB="91425" marR="91425" marL="91425"/>
                </a:tc>
                <a:tc>
                  <a:txBody>
                    <a:bodyPr/>
                    <a:lstStyle/>
                    <a:p>
                      <a:pPr indent="0" lvl="0" marL="0" rtl="0" algn="l">
                        <a:spcBef>
                          <a:spcPts val="0"/>
                        </a:spcBef>
                        <a:spcAft>
                          <a:spcPts val="0"/>
                        </a:spcAft>
                        <a:buNone/>
                      </a:pPr>
                      <a:r>
                        <a:rPr lang="en-US"/>
                        <a:t>f2</a:t>
                      </a:r>
                      <a:endParaRPr/>
                    </a:p>
                  </a:txBody>
                  <a:tcPr marT="91425" marB="91425" marR="91425" marL="91425"/>
                </a:tc>
              </a:tr>
              <a:tr h="381000">
                <a:tc>
                  <a:txBody>
                    <a:bodyPr/>
                    <a:lstStyle/>
                    <a:p>
                      <a:pPr indent="0" lvl="0" marL="0" rtl="0" algn="l">
                        <a:spcBef>
                          <a:spcPts val="0"/>
                        </a:spcBef>
                        <a:spcAft>
                          <a:spcPts val="0"/>
                        </a:spcAft>
                        <a:buNone/>
                      </a:pPr>
                      <a:r>
                        <a:rPr lang="en-US"/>
                        <a:t>2</a:t>
                      </a:r>
                      <a:endParaRPr/>
                    </a:p>
                  </a:txBody>
                  <a:tcPr marT="91425" marB="91425" marR="91425" marL="91425"/>
                </a:tc>
                <a:tc>
                  <a:txBody>
                    <a:bodyPr/>
                    <a:lstStyle/>
                    <a:p>
                      <a:pPr indent="0" lvl="0" marL="0" rtl="0" algn="l">
                        <a:spcBef>
                          <a:spcPts val="0"/>
                        </a:spcBef>
                        <a:spcAft>
                          <a:spcPts val="0"/>
                        </a:spcAft>
                        <a:buNone/>
                      </a:pPr>
                      <a:r>
                        <a:rPr lang="en-US"/>
                        <a:t>f3</a:t>
                      </a:r>
                      <a:endParaRPr/>
                    </a:p>
                  </a:txBody>
                  <a:tcPr marT="91425" marB="91425" marR="91425" marL="91425"/>
                </a:tc>
              </a:tr>
              <a:tr h="381000">
                <a:tc>
                  <a:txBody>
                    <a:bodyPr/>
                    <a:lstStyle/>
                    <a:p>
                      <a:pPr indent="0" lvl="0" marL="0" rtl="0" algn="l">
                        <a:spcBef>
                          <a:spcPts val="0"/>
                        </a:spcBef>
                        <a:spcAft>
                          <a:spcPts val="0"/>
                        </a:spcAft>
                        <a:buNone/>
                      </a:pPr>
                      <a:r>
                        <a:rPr lang="en-US"/>
                        <a:t>3</a:t>
                      </a:r>
                      <a:endParaRPr/>
                    </a:p>
                  </a:txBody>
                  <a:tcPr marT="91425" marB="91425" marR="91425" marL="91425"/>
                </a:tc>
                <a:tc>
                  <a:txBody>
                    <a:bodyPr/>
                    <a:lstStyle/>
                    <a:p>
                      <a:pPr indent="0" lvl="0" marL="0" rtl="0" algn="l">
                        <a:spcBef>
                          <a:spcPts val="0"/>
                        </a:spcBef>
                        <a:spcAft>
                          <a:spcPts val="0"/>
                        </a:spcAft>
                        <a:buNone/>
                      </a:pPr>
                      <a:r>
                        <a:rPr lang="en-US"/>
                        <a:t>f1</a:t>
                      </a:r>
                      <a:endParaRPr/>
                    </a:p>
                  </a:txBody>
                  <a:tcPr marT="91425" marB="91425" marR="91425" marL="91425"/>
                </a:tc>
              </a:tr>
              <a:tr h="381000">
                <a:tc>
                  <a:txBody>
                    <a:bodyPr/>
                    <a:lstStyle/>
                    <a:p>
                      <a:pPr indent="0" lvl="0" marL="0" rtl="0" algn="l">
                        <a:spcBef>
                          <a:spcPts val="0"/>
                        </a:spcBef>
                        <a:spcAft>
                          <a:spcPts val="0"/>
                        </a:spcAft>
                        <a:buNone/>
                      </a:pPr>
                      <a:r>
                        <a:rPr lang="en-US"/>
                        <a:t>4</a:t>
                      </a:r>
                      <a:endParaRPr/>
                    </a:p>
                  </a:txBody>
                  <a:tcPr marT="91425" marB="91425" marR="91425" marL="91425"/>
                </a:tc>
                <a:tc>
                  <a:txBody>
                    <a:bodyPr/>
                    <a:lstStyle/>
                    <a:p>
                      <a:pPr indent="0" lvl="0" marL="0" rtl="0" algn="l">
                        <a:spcBef>
                          <a:spcPts val="0"/>
                        </a:spcBef>
                        <a:spcAft>
                          <a:spcPts val="0"/>
                        </a:spcAft>
                        <a:buNone/>
                      </a:pPr>
                      <a:r>
                        <a:rPr lang="en-US"/>
                        <a:t>f2</a:t>
                      </a:r>
                      <a:endParaRPr/>
                    </a:p>
                  </a:txBody>
                  <a:tcPr marT="91425" marB="91425" marR="91425" marL="91425"/>
                </a:tc>
              </a:tr>
              <a:tr h="381000">
                <a:tc>
                  <a:txBody>
                    <a:bodyPr/>
                    <a:lstStyle/>
                    <a:p>
                      <a:pPr indent="0" lvl="0" marL="0" rtl="0" algn="l">
                        <a:spcBef>
                          <a:spcPts val="0"/>
                        </a:spcBef>
                        <a:spcAft>
                          <a:spcPts val="0"/>
                        </a:spcAft>
                        <a:buNone/>
                      </a:pPr>
                      <a:r>
                        <a:rPr lang="en-US"/>
                        <a:t>5</a:t>
                      </a:r>
                      <a:endParaRPr/>
                    </a:p>
                  </a:txBody>
                  <a:tcPr marT="91425" marB="91425" marR="91425" marL="91425"/>
                </a:tc>
                <a:tc>
                  <a:txBody>
                    <a:bodyPr/>
                    <a:lstStyle/>
                    <a:p>
                      <a:pPr indent="0" lvl="0" marL="0" rtl="0" algn="l">
                        <a:spcBef>
                          <a:spcPts val="0"/>
                        </a:spcBef>
                        <a:spcAft>
                          <a:spcPts val="0"/>
                        </a:spcAft>
                        <a:buNone/>
                      </a:pPr>
                      <a:r>
                        <a:rPr lang="en-US"/>
                        <a:t>f1</a:t>
                      </a:r>
                      <a:endParaRPr/>
                    </a:p>
                  </a:txBody>
                  <a:tcPr marT="91425" marB="91425" marR="91425" marL="91425"/>
                </a:tc>
              </a:tr>
              <a:tr h="381000">
                <a:tc>
                  <a:txBody>
                    <a:bodyPr/>
                    <a:lstStyle/>
                    <a:p>
                      <a:pPr indent="0" lvl="0" marL="0" rtl="0" algn="l">
                        <a:spcBef>
                          <a:spcPts val="0"/>
                        </a:spcBef>
                        <a:spcAft>
                          <a:spcPts val="0"/>
                        </a:spcAft>
                        <a:buNone/>
                      </a:pPr>
                      <a:r>
                        <a:rPr lang="en-US"/>
                        <a:t>..</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US"/>
                        <a:t>..</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US"/>
                        <a:t>99</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1"/>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0070C0"/>
              </a:buClr>
              <a:buSzPts val="3200"/>
              <a:buFont typeface="Helvetica Neue"/>
              <a:buNone/>
            </a:pPr>
            <a:r>
              <a:rPr b="1" i="0" lang="en-US" sz="3200" u="none">
                <a:solidFill>
                  <a:srgbClr val="0070C0"/>
                </a:solidFill>
                <a:latin typeface="Helvetica Neue"/>
                <a:ea typeface="Helvetica Neue"/>
                <a:cs typeface="Helvetica Neue"/>
                <a:sym typeface="Helvetica Neue"/>
              </a:rPr>
              <a:t>Disk-Block Access</a:t>
            </a:r>
            <a:endParaRPr/>
          </a:p>
        </p:txBody>
      </p:sp>
      <p:sp>
        <p:nvSpPr>
          <p:cNvPr id="259" name="Google Shape;259;p21"/>
          <p:cNvSpPr txBox="1"/>
          <p:nvPr>
            <p:ph idx="1" type="body"/>
          </p:nvPr>
        </p:nvSpPr>
        <p:spPr>
          <a:xfrm>
            <a:off x="914400" y="1122362"/>
            <a:ext cx="7675562" cy="50927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2"/>
              </a:buClr>
              <a:buSzPts val="1620"/>
              <a:buFont typeface="Arial"/>
              <a:buChar char="●"/>
            </a:pPr>
            <a:r>
              <a:rPr b="0" i="0" lang="en-US" sz="1800" u="none">
                <a:solidFill>
                  <a:schemeClr val="dk1"/>
                </a:solidFill>
                <a:latin typeface="Helvetica Neue"/>
                <a:ea typeface="Helvetica Neue"/>
                <a:cs typeface="Helvetica Neue"/>
                <a:sym typeface="Helvetica Neue"/>
              </a:rPr>
              <a:t>Sequence of requests of blocks from disk, classified as</a:t>
            </a:r>
            <a:endParaRPr/>
          </a:p>
          <a:p>
            <a:pPr indent="-285750" lvl="1" marL="742950" rtl="0" algn="l">
              <a:lnSpc>
                <a:spcPct val="100000"/>
              </a:lnSpc>
              <a:spcBef>
                <a:spcPts val="630"/>
              </a:spcBef>
              <a:spcAft>
                <a:spcPts val="0"/>
              </a:spcAft>
              <a:buClr>
                <a:schemeClr val="folHlink"/>
              </a:buClr>
              <a:buSzPts val="1440"/>
              <a:buFont typeface="Arial"/>
              <a:buChar char="●"/>
            </a:pPr>
            <a:r>
              <a:rPr b="1" i="0" lang="en-US" sz="1800" u="none">
                <a:solidFill>
                  <a:srgbClr val="000099"/>
                </a:solidFill>
                <a:latin typeface="Helvetica Neue"/>
                <a:ea typeface="Helvetica Neue"/>
                <a:cs typeface="Helvetica Neue"/>
                <a:sym typeface="Helvetica Neue"/>
              </a:rPr>
              <a:t>Sequential Access</a:t>
            </a:r>
            <a:endParaRPr/>
          </a:p>
          <a:p>
            <a:pPr indent="-228600" lvl="2" marL="1085850" rtl="0" algn="l">
              <a:lnSpc>
                <a:spcPct val="100000"/>
              </a:lnSpc>
              <a:spcBef>
                <a:spcPts val="630"/>
              </a:spcBef>
              <a:spcAft>
                <a:spcPts val="0"/>
              </a:spcAft>
              <a:buClr>
                <a:srgbClr val="33CC33"/>
              </a:buClr>
              <a:buSzPts val="1350"/>
              <a:buFont typeface="Arimo"/>
              <a:buChar char="4"/>
            </a:pPr>
            <a:r>
              <a:rPr b="0" i="0" lang="en-US" sz="1800" u="none">
                <a:solidFill>
                  <a:schemeClr val="dk1"/>
                </a:solidFill>
                <a:latin typeface="Helvetica Neue"/>
                <a:ea typeface="Helvetica Neue"/>
                <a:cs typeface="Helvetica Neue"/>
                <a:sym typeface="Helvetica Neue"/>
              </a:rPr>
              <a:t>Successive block numbers requests are for blocks on the SAME or on ADJACENT TRACK</a:t>
            </a:r>
            <a:endParaRPr/>
          </a:p>
          <a:p>
            <a:pPr indent="-228600" lvl="2" marL="1085850" rtl="0" algn="l">
              <a:lnSpc>
                <a:spcPct val="100000"/>
              </a:lnSpc>
              <a:spcBef>
                <a:spcPts val="630"/>
              </a:spcBef>
              <a:spcAft>
                <a:spcPts val="0"/>
              </a:spcAft>
              <a:buClr>
                <a:srgbClr val="33CC33"/>
              </a:buClr>
              <a:buSzPts val="1350"/>
              <a:buFont typeface="Arimo"/>
              <a:buChar char="4"/>
            </a:pPr>
            <a:r>
              <a:rPr b="0" i="0" lang="en-US" sz="1800" u="none">
                <a:solidFill>
                  <a:schemeClr val="dk1"/>
                </a:solidFill>
                <a:latin typeface="Helvetica Neue"/>
                <a:ea typeface="Helvetica Neue"/>
                <a:cs typeface="Helvetica Neue"/>
                <a:sym typeface="Helvetica Neue"/>
              </a:rPr>
              <a:t>Disk seek required for the first block, but successive requests either not require a seek, or require a seek to an adjacent track</a:t>
            </a:r>
            <a:endParaRPr/>
          </a:p>
          <a:p>
            <a:pPr indent="-228600" lvl="3" marL="1428750" rtl="0" algn="l">
              <a:lnSpc>
                <a:spcPct val="100000"/>
              </a:lnSpc>
              <a:spcBef>
                <a:spcPts val="630"/>
              </a:spcBef>
              <a:spcAft>
                <a:spcPts val="0"/>
              </a:spcAft>
              <a:buClr>
                <a:schemeClr val="hlink"/>
              </a:buClr>
              <a:buSzPts val="1800"/>
              <a:buFont typeface="Times New Roman"/>
              <a:buChar char="–"/>
            </a:pPr>
            <a:r>
              <a:rPr b="0" i="0" lang="en-US" sz="1800" u="none">
                <a:solidFill>
                  <a:schemeClr val="dk1"/>
                </a:solidFill>
                <a:latin typeface="Helvetica Neue"/>
                <a:ea typeface="Helvetica Neue"/>
                <a:cs typeface="Helvetica Neue"/>
                <a:sym typeface="Helvetica Neue"/>
              </a:rPr>
              <a:t>Faster than a seek to a track that is farther away</a:t>
            </a:r>
            <a:endParaRPr/>
          </a:p>
          <a:p>
            <a:pPr indent="-285750" lvl="1" marL="742950" rtl="0" algn="l">
              <a:lnSpc>
                <a:spcPct val="100000"/>
              </a:lnSpc>
              <a:spcBef>
                <a:spcPts val="630"/>
              </a:spcBef>
              <a:spcAft>
                <a:spcPts val="0"/>
              </a:spcAft>
              <a:buClr>
                <a:schemeClr val="folHlink"/>
              </a:buClr>
              <a:buSzPts val="1440"/>
              <a:buFont typeface="Arial"/>
              <a:buChar char="●"/>
            </a:pPr>
            <a:r>
              <a:rPr b="1" i="0" lang="en-US" sz="1800" u="none">
                <a:solidFill>
                  <a:srgbClr val="000099"/>
                </a:solidFill>
                <a:latin typeface="Helvetica Neue"/>
                <a:ea typeface="Helvetica Neue"/>
                <a:cs typeface="Helvetica Neue"/>
                <a:sym typeface="Helvetica Neue"/>
              </a:rPr>
              <a:t>Random Access </a:t>
            </a:r>
            <a:endParaRPr/>
          </a:p>
          <a:p>
            <a:pPr indent="-228600" lvl="2" marL="1085850" rtl="0" algn="l">
              <a:lnSpc>
                <a:spcPct val="100000"/>
              </a:lnSpc>
              <a:spcBef>
                <a:spcPts val="630"/>
              </a:spcBef>
              <a:spcAft>
                <a:spcPts val="0"/>
              </a:spcAft>
              <a:buClr>
                <a:srgbClr val="33CC33"/>
              </a:buClr>
              <a:buSzPts val="1350"/>
              <a:buFont typeface="Arimo"/>
              <a:buChar char="4"/>
            </a:pPr>
            <a:r>
              <a:rPr b="0" i="0" lang="en-US" sz="1800" u="none">
                <a:solidFill>
                  <a:schemeClr val="dk1"/>
                </a:solidFill>
                <a:latin typeface="Helvetica Neue"/>
                <a:ea typeface="Helvetica Neue"/>
                <a:cs typeface="Helvetica Neue"/>
                <a:sym typeface="Helvetica Neue"/>
              </a:rPr>
              <a:t>Transfer rate is significantly lower than the sequential access</a:t>
            </a:r>
            <a:endParaRPr/>
          </a:p>
          <a:p>
            <a:pPr indent="-228600" lvl="3" marL="1428750" rtl="0" algn="l">
              <a:lnSpc>
                <a:spcPct val="100000"/>
              </a:lnSpc>
              <a:spcBef>
                <a:spcPts val="630"/>
              </a:spcBef>
              <a:spcAft>
                <a:spcPts val="0"/>
              </a:spcAft>
              <a:buClr>
                <a:schemeClr val="hlink"/>
              </a:buClr>
              <a:buSzPts val="1800"/>
              <a:buFont typeface="Times New Roman"/>
              <a:buChar char="–"/>
            </a:pPr>
            <a:r>
              <a:rPr b="0" i="0" lang="en-US" sz="1800" u="none">
                <a:solidFill>
                  <a:schemeClr val="dk1"/>
                </a:solidFill>
                <a:latin typeface="Helvetica Neue"/>
                <a:ea typeface="Helvetica Neue"/>
                <a:cs typeface="Helvetica Neue"/>
                <a:sym typeface="Helvetica Neue"/>
              </a:rPr>
              <a:t>Successive requests are for blocks that are randomly located on the disk</a:t>
            </a:r>
            <a:endParaRPr/>
          </a:p>
          <a:p>
            <a:pPr indent="-228600" lvl="3" marL="1428750" rtl="0" algn="l">
              <a:lnSpc>
                <a:spcPct val="100000"/>
              </a:lnSpc>
              <a:spcBef>
                <a:spcPts val="630"/>
              </a:spcBef>
              <a:spcAft>
                <a:spcPts val="0"/>
              </a:spcAft>
              <a:buClr>
                <a:schemeClr val="hlink"/>
              </a:buClr>
              <a:buSzPts val="1800"/>
              <a:buFont typeface="Times New Roman"/>
              <a:buChar char="–"/>
            </a:pPr>
            <a:r>
              <a:rPr b="0" i="0" lang="en-US" sz="1800" u="none">
                <a:solidFill>
                  <a:schemeClr val="dk1"/>
                </a:solidFill>
                <a:latin typeface="Helvetica Neue"/>
                <a:ea typeface="Helvetica Neue"/>
                <a:cs typeface="Helvetica Neue"/>
                <a:sym typeface="Helvetica Neue"/>
              </a:rPr>
              <a:t>Each such request require a seek</a:t>
            </a:r>
            <a:endParaRPr/>
          </a:p>
          <a:p>
            <a:pPr indent="-228600" lvl="3" marL="1428750" rtl="0" algn="l">
              <a:lnSpc>
                <a:spcPct val="100000"/>
              </a:lnSpc>
              <a:spcBef>
                <a:spcPts val="630"/>
              </a:spcBef>
              <a:spcAft>
                <a:spcPts val="0"/>
              </a:spcAft>
              <a:buClr>
                <a:schemeClr val="hlink"/>
              </a:buClr>
              <a:buSzPts val="1800"/>
              <a:buFont typeface="Times New Roman"/>
              <a:buChar char="–"/>
            </a:pPr>
            <a:r>
              <a:rPr b="0" i="0" lang="en-US" sz="1800" u="none">
                <a:solidFill>
                  <a:schemeClr val="dk1"/>
                </a:solidFill>
                <a:latin typeface="Helvetica Neue"/>
                <a:ea typeface="Helvetica Neue"/>
                <a:cs typeface="Helvetica Neue"/>
                <a:sym typeface="Helvetica Neue"/>
              </a:rPr>
              <a:t>The number of random block accesses that can be satisfied by a single disk in a second depends on the seek time</a:t>
            </a:r>
            <a:endParaRPr/>
          </a:p>
          <a:p>
            <a:pPr indent="-228600" lvl="3" marL="1428750" rtl="0" algn="l">
              <a:lnSpc>
                <a:spcPct val="100000"/>
              </a:lnSpc>
              <a:spcBef>
                <a:spcPts val="630"/>
              </a:spcBef>
              <a:spcAft>
                <a:spcPts val="0"/>
              </a:spcAft>
              <a:buClr>
                <a:schemeClr val="hlink"/>
              </a:buClr>
              <a:buSzPts val="1800"/>
              <a:buFont typeface="Times New Roman"/>
              <a:buChar char="–"/>
            </a:pPr>
            <a:r>
              <a:rPr b="0" i="0" lang="en-US" sz="1800" u="none">
                <a:solidFill>
                  <a:schemeClr val="dk1"/>
                </a:solidFill>
                <a:latin typeface="Helvetica Neue"/>
                <a:ea typeface="Helvetica Neue"/>
                <a:cs typeface="Helvetica Neue"/>
                <a:sym typeface="Helvetica Neue"/>
              </a:rPr>
              <a:t>Typically around 100 to 200 accesses per second</a:t>
            </a:r>
            <a:endParaRPr/>
          </a:p>
          <a:p>
            <a:pPr indent="-228600" lvl="3" marL="1428750" rtl="0" algn="l">
              <a:lnSpc>
                <a:spcPct val="100000"/>
              </a:lnSpc>
              <a:spcBef>
                <a:spcPts val="630"/>
              </a:spcBef>
              <a:spcAft>
                <a:spcPts val="0"/>
              </a:spcAft>
              <a:buClr>
                <a:schemeClr val="hlink"/>
              </a:buClr>
              <a:buSzPts val="1800"/>
              <a:buFont typeface="Times New Roman"/>
              <a:buChar char="–"/>
            </a:pPr>
            <a:r>
              <a:rPr b="0" i="0" lang="en-US" sz="1800" u="none">
                <a:solidFill>
                  <a:schemeClr val="dk1"/>
                </a:solidFill>
                <a:latin typeface="Helvetica Neue"/>
                <a:ea typeface="Helvetica Neue"/>
                <a:cs typeface="Helvetica Neue"/>
                <a:sym typeface="Helvetica Neue"/>
              </a:rPr>
              <a:t>As only a small amount of data is read per seek</a:t>
            </a:r>
            <a:endParaRPr/>
          </a:p>
          <a:p>
            <a:pPr indent="-228600" lvl="3" marL="1428750" rtl="0" algn="l">
              <a:lnSpc>
                <a:spcPct val="100000"/>
              </a:lnSpc>
              <a:spcBef>
                <a:spcPts val="630"/>
              </a:spcBef>
              <a:spcAft>
                <a:spcPts val="0"/>
              </a:spcAft>
              <a:buSzPts val="1800"/>
              <a:buNone/>
            </a:pPr>
            <a:r>
              <a:t/>
            </a:r>
            <a:endParaRPr b="0" i="0" sz="1800" u="none">
              <a:solidFill>
                <a:schemeClr val="dk1"/>
              </a:solidFill>
              <a:latin typeface="Helvetica Neue"/>
              <a:ea typeface="Helvetica Neue"/>
              <a:cs typeface="Helvetica Neue"/>
              <a:sym typeface="Helvetica Neue"/>
            </a:endParaRPr>
          </a:p>
          <a:p>
            <a:pPr indent="-142875" lvl="2" marL="1085850" rtl="0" algn="l">
              <a:lnSpc>
                <a:spcPct val="100000"/>
              </a:lnSpc>
              <a:spcBef>
                <a:spcPts val="630"/>
              </a:spcBef>
              <a:spcAft>
                <a:spcPts val="0"/>
              </a:spcAft>
              <a:buClr>
                <a:srgbClr val="33CC33"/>
              </a:buClr>
              <a:buSzPts val="1350"/>
              <a:buFont typeface="Arimo"/>
              <a:buNone/>
            </a:pPr>
            <a:r>
              <a:t/>
            </a:r>
            <a:endParaRPr b="0" i="0" sz="1800" u="none">
              <a:solidFill>
                <a:schemeClr val="dk1"/>
              </a:solidFill>
              <a:latin typeface="Helvetica Neue"/>
              <a:ea typeface="Helvetica Neue"/>
              <a:cs typeface="Helvetica Neue"/>
              <a:sym typeface="Helvetica Neue"/>
            </a:endParaRPr>
          </a:p>
          <a:p>
            <a:pPr indent="-194309" lvl="1" marL="742950" rtl="0" algn="l">
              <a:lnSpc>
                <a:spcPct val="100000"/>
              </a:lnSpc>
              <a:spcBef>
                <a:spcPts val="630"/>
              </a:spcBef>
              <a:spcAft>
                <a:spcPts val="0"/>
              </a:spcAft>
              <a:buClr>
                <a:schemeClr val="folHlink"/>
              </a:buClr>
              <a:buSzPts val="1440"/>
              <a:buFont typeface="Arial"/>
              <a:buNone/>
            </a:pPr>
            <a:r>
              <a:t/>
            </a:r>
            <a:endParaRPr b="0" i="0" sz="1800" u="none">
              <a:solidFill>
                <a:schemeClr val="dk1"/>
              </a:solidFill>
              <a:latin typeface="Helvetica Neue"/>
              <a:ea typeface="Helvetica Neue"/>
              <a:cs typeface="Helvetica Neue"/>
              <a:sym typeface="Helvetica Neue"/>
            </a:endParaRPr>
          </a:p>
          <a:p>
            <a:pPr indent="-240030" lvl="0" marL="342900" rtl="0" algn="l">
              <a:lnSpc>
                <a:spcPct val="100000"/>
              </a:lnSpc>
              <a:spcBef>
                <a:spcPts val="630"/>
              </a:spcBef>
              <a:spcAft>
                <a:spcPts val="0"/>
              </a:spcAft>
              <a:buClr>
                <a:schemeClr val="dk2"/>
              </a:buClr>
              <a:buSzPts val="1620"/>
              <a:buFont typeface="Arial"/>
              <a:buNone/>
            </a:pPr>
            <a:r>
              <a:t/>
            </a:r>
            <a:endParaRPr b="0" i="0" sz="1800" u="none">
              <a:solidFill>
                <a:schemeClr val="dk1"/>
              </a:solidFill>
              <a:latin typeface="Helvetica Neue"/>
              <a:ea typeface="Helvetica Neue"/>
              <a:cs typeface="Helvetica Neue"/>
              <a:sym typeface="Helvetica Neue"/>
            </a:endParaRPr>
          </a:p>
          <a:p>
            <a:pPr indent="-240030" lvl="0" marL="342900" rtl="0" algn="l">
              <a:spcBef>
                <a:spcPts val="630"/>
              </a:spcBef>
              <a:spcAft>
                <a:spcPts val="0"/>
              </a:spcAft>
              <a:buSzPts val="1620"/>
              <a:buNone/>
            </a:pPr>
            <a:r>
              <a:t/>
            </a:r>
            <a:endParaRPr b="0" i="0" sz="1800" u="none">
              <a:solidFill>
                <a:schemeClr val="dk1"/>
              </a:solidFill>
              <a:latin typeface="Helvetica Neue"/>
              <a:ea typeface="Helvetica Neue"/>
              <a:cs typeface="Helvetica Neue"/>
              <a:sym typeface="Helvetica Neu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2"/>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0070C0"/>
              </a:buClr>
              <a:buSzPts val="3200"/>
              <a:buFont typeface="Helvetica Neue"/>
              <a:buNone/>
            </a:pPr>
            <a:r>
              <a:rPr b="1" i="0" lang="en-US" sz="3200" u="none">
                <a:solidFill>
                  <a:srgbClr val="0070C0"/>
                </a:solidFill>
                <a:latin typeface="Helvetica Neue"/>
                <a:ea typeface="Helvetica Neue"/>
                <a:cs typeface="Helvetica Neue"/>
                <a:sym typeface="Helvetica Neue"/>
              </a:rPr>
              <a:t>Optimization of Disk-Block Access</a:t>
            </a:r>
            <a:endParaRPr/>
          </a:p>
        </p:txBody>
      </p:sp>
      <p:sp>
        <p:nvSpPr>
          <p:cNvPr id="266" name="Google Shape;266;p22"/>
          <p:cNvSpPr txBox="1"/>
          <p:nvPr>
            <p:ph idx="1" type="body"/>
          </p:nvPr>
        </p:nvSpPr>
        <p:spPr>
          <a:xfrm>
            <a:off x="914400" y="1122362"/>
            <a:ext cx="7675562" cy="50927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2"/>
              </a:buClr>
              <a:buSzPts val="1800"/>
              <a:buFont typeface="Arial"/>
              <a:buChar char="●"/>
            </a:pPr>
            <a:r>
              <a:rPr b="0" i="0" lang="en-US" sz="2000" u="none">
                <a:solidFill>
                  <a:schemeClr val="dk1"/>
                </a:solidFill>
                <a:latin typeface="Helvetica Neue"/>
                <a:ea typeface="Helvetica Neue"/>
                <a:cs typeface="Helvetica Neue"/>
                <a:sym typeface="Helvetica Neue"/>
              </a:rPr>
              <a:t>Techniques to improve the speed of access to blocks</a:t>
            </a:r>
            <a:endParaRPr/>
          </a:p>
          <a:p>
            <a:pPr indent="-457200" lvl="1" marL="914400" rtl="0" algn="l">
              <a:lnSpc>
                <a:spcPct val="100000"/>
              </a:lnSpc>
              <a:spcBef>
                <a:spcPts val="700"/>
              </a:spcBef>
              <a:spcAft>
                <a:spcPts val="0"/>
              </a:spcAft>
              <a:buClr>
                <a:schemeClr val="folHlink"/>
              </a:buClr>
              <a:buSzPts val="1600"/>
              <a:buFont typeface="Arial"/>
              <a:buAutoNum type="arabicPeriod"/>
            </a:pPr>
            <a:r>
              <a:rPr b="1" i="0" lang="en-US" sz="2000" u="none">
                <a:solidFill>
                  <a:srgbClr val="000099"/>
                </a:solidFill>
                <a:latin typeface="Helvetica Neue"/>
                <a:ea typeface="Helvetica Neue"/>
                <a:cs typeface="Helvetica Neue"/>
                <a:sym typeface="Helvetica Neue"/>
              </a:rPr>
              <a:t>Buffering</a:t>
            </a:r>
            <a:endParaRPr/>
          </a:p>
          <a:p>
            <a:pPr indent="-457200" lvl="1" marL="914400" rtl="0" algn="l">
              <a:lnSpc>
                <a:spcPct val="100000"/>
              </a:lnSpc>
              <a:spcBef>
                <a:spcPts val="700"/>
              </a:spcBef>
              <a:spcAft>
                <a:spcPts val="0"/>
              </a:spcAft>
              <a:buClr>
                <a:schemeClr val="folHlink"/>
              </a:buClr>
              <a:buSzPts val="1600"/>
              <a:buFont typeface="Arial"/>
              <a:buAutoNum type="arabicPeriod"/>
            </a:pPr>
            <a:r>
              <a:rPr b="1" i="0" lang="en-US" sz="2000" u="none">
                <a:solidFill>
                  <a:srgbClr val="000099"/>
                </a:solidFill>
                <a:latin typeface="Helvetica Neue"/>
                <a:ea typeface="Helvetica Neue"/>
                <a:cs typeface="Helvetica Neue"/>
                <a:sym typeface="Helvetica Neue"/>
              </a:rPr>
              <a:t>Read-Ahead</a:t>
            </a:r>
            <a:endParaRPr/>
          </a:p>
          <a:p>
            <a:pPr indent="-457200" lvl="1" marL="914400" rtl="0" algn="l">
              <a:lnSpc>
                <a:spcPct val="100000"/>
              </a:lnSpc>
              <a:spcBef>
                <a:spcPts val="700"/>
              </a:spcBef>
              <a:spcAft>
                <a:spcPts val="0"/>
              </a:spcAft>
              <a:buClr>
                <a:schemeClr val="folHlink"/>
              </a:buClr>
              <a:buSzPts val="1600"/>
              <a:buFont typeface="Arial"/>
              <a:buAutoNum type="arabicPeriod"/>
            </a:pPr>
            <a:r>
              <a:rPr b="1" i="0" lang="en-US" sz="2000" u="none">
                <a:solidFill>
                  <a:srgbClr val="000099"/>
                </a:solidFill>
                <a:latin typeface="Helvetica Neue"/>
                <a:ea typeface="Helvetica Neue"/>
                <a:cs typeface="Helvetica Neue"/>
                <a:sym typeface="Helvetica Neue"/>
              </a:rPr>
              <a:t>Scheduling</a:t>
            </a:r>
            <a:endParaRPr/>
          </a:p>
          <a:p>
            <a:pPr indent="-457200" lvl="1" marL="914400" rtl="0" algn="l">
              <a:lnSpc>
                <a:spcPct val="100000"/>
              </a:lnSpc>
              <a:spcBef>
                <a:spcPts val="700"/>
              </a:spcBef>
              <a:spcAft>
                <a:spcPts val="0"/>
              </a:spcAft>
              <a:buClr>
                <a:schemeClr val="folHlink"/>
              </a:buClr>
              <a:buSzPts val="1600"/>
              <a:buFont typeface="Arial"/>
              <a:buAutoNum type="arabicPeriod"/>
            </a:pPr>
            <a:r>
              <a:rPr b="1" i="0" lang="en-US" sz="2000" u="none">
                <a:solidFill>
                  <a:srgbClr val="000099"/>
                </a:solidFill>
                <a:latin typeface="Helvetica Neue"/>
                <a:ea typeface="Helvetica Neue"/>
                <a:cs typeface="Helvetica Neue"/>
                <a:sym typeface="Helvetica Neue"/>
              </a:rPr>
              <a:t>File organization</a:t>
            </a:r>
            <a:endParaRPr/>
          </a:p>
          <a:p>
            <a:pPr indent="-457200" lvl="1" marL="914400" rtl="0" algn="l">
              <a:lnSpc>
                <a:spcPct val="100000"/>
              </a:lnSpc>
              <a:spcBef>
                <a:spcPts val="700"/>
              </a:spcBef>
              <a:spcAft>
                <a:spcPts val="0"/>
              </a:spcAft>
              <a:buClr>
                <a:schemeClr val="folHlink"/>
              </a:buClr>
              <a:buSzPts val="1600"/>
              <a:buFont typeface="Arial"/>
              <a:buAutoNum type="arabicPeriod"/>
            </a:pPr>
            <a:r>
              <a:rPr b="1" i="0" lang="en-US" sz="2000" u="none">
                <a:solidFill>
                  <a:srgbClr val="000099"/>
                </a:solidFill>
                <a:latin typeface="Helvetica Neue"/>
                <a:ea typeface="Helvetica Neue"/>
                <a:cs typeface="Helvetica Neue"/>
                <a:sym typeface="Helvetica Neue"/>
              </a:rPr>
              <a:t>Nonvolatile Write Buffers</a:t>
            </a:r>
            <a:endParaRPr/>
          </a:p>
          <a:p>
            <a:pPr indent="-457200" lvl="1" marL="914400" rtl="0" algn="l">
              <a:lnSpc>
                <a:spcPct val="100000"/>
              </a:lnSpc>
              <a:spcBef>
                <a:spcPts val="700"/>
              </a:spcBef>
              <a:spcAft>
                <a:spcPts val="0"/>
              </a:spcAft>
              <a:buClr>
                <a:schemeClr val="folHlink"/>
              </a:buClr>
              <a:buSzPts val="1600"/>
              <a:buFont typeface="Arial"/>
              <a:buAutoNum type="arabicPeriod"/>
            </a:pPr>
            <a:r>
              <a:rPr b="1" i="0" lang="en-US" sz="2000" u="none">
                <a:solidFill>
                  <a:srgbClr val="000099"/>
                </a:solidFill>
                <a:latin typeface="Helvetica Neue"/>
                <a:ea typeface="Helvetica Neue"/>
                <a:cs typeface="Helvetica Neue"/>
                <a:sym typeface="Helvetica Neue"/>
              </a:rPr>
              <a:t>Log disk</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3"/>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0070C0"/>
              </a:buClr>
              <a:buSzPts val="3200"/>
              <a:buFont typeface="Helvetica Neue"/>
              <a:buNone/>
            </a:pPr>
            <a:r>
              <a:rPr b="1" i="0" lang="en-US" sz="3200" u="none">
                <a:solidFill>
                  <a:srgbClr val="0070C0"/>
                </a:solidFill>
                <a:latin typeface="Helvetica Neue"/>
                <a:ea typeface="Helvetica Neue"/>
                <a:cs typeface="Helvetica Neue"/>
                <a:sym typeface="Helvetica Neue"/>
              </a:rPr>
              <a:t>Optimization of Disk-Block Access</a:t>
            </a:r>
            <a:endParaRPr/>
          </a:p>
        </p:txBody>
      </p:sp>
      <p:sp>
        <p:nvSpPr>
          <p:cNvPr id="273" name="Google Shape;273;p23"/>
          <p:cNvSpPr txBox="1"/>
          <p:nvPr>
            <p:ph idx="1" type="body"/>
          </p:nvPr>
        </p:nvSpPr>
        <p:spPr>
          <a:xfrm>
            <a:off x="914400" y="1122362"/>
            <a:ext cx="7675562" cy="50927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2"/>
              </a:buClr>
              <a:buSzPts val="1800"/>
              <a:buFont typeface="Arial"/>
              <a:buChar char="●"/>
            </a:pPr>
            <a:r>
              <a:rPr b="0" i="0" lang="en-US" sz="2000" u="none">
                <a:solidFill>
                  <a:schemeClr val="dk1"/>
                </a:solidFill>
                <a:latin typeface="Helvetica Neue"/>
                <a:ea typeface="Helvetica Neue"/>
                <a:cs typeface="Helvetica Neue"/>
                <a:sym typeface="Helvetica Neue"/>
              </a:rPr>
              <a:t>Techniques to improve the speed of access to blocks</a:t>
            </a:r>
            <a:endParaRPr/>
          </a:p>
          <a:p>
            <a:pPr indent="-285750" lvl="1" marL="742950" rtl="0" algn="l">
              <a:lnSpc>
                <a:spcPct val="100000"/>
              </a:lnSpc>
              <a:spcBef>
                <a:spcPts val="700"/>
              </a:spcBef>
              <a:spcAft>
                <a:spcPts val="0"/>
              </a:spcAft>
              <a:buSzPts val="1600"/>
              <a:buNone/>
            </a:pPr>
            <a:r>
              <a:rPr b="1" i="0" lang="en-US" sz="2000" u="none">
                <a:solidFill>
                  <a:srgbClr val="000099"/>
                </a:solidFill>
                <a:latin typeface="Helvetica Neue"/>
                <a:ea typeface="Helvetica Neue"/>
                <a:cs typeface="Helvetica Neue"/>
                <a:sym typeface="Helvetica Neue"/>
              </a:rPr>
              <a:t>1. Buffering</a:t>
            </a:r>
            <a:endParaRPr/>
          </a:p>
          <a:p>
            <a:pPr indent="-228600" lvl="2" marL="1085850"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Blocks from disk are read in main memory buffer, to satisfy future requests</a:t>
            </a:r>
            <a:endParaRPr/>
          </a:p>
          <a:p>
            <a:pPr indent="-228600" lvl="2" marL="1085850"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Done by both the Operating system and DBMS</a:t>
            </a:r>
            <a:endParaRPr/>
          </a:p>
          <a:p>
            <a:pPr indent="-285750" lvl="1" marL="742950" rtl="0" algn="l">
              <a:lnSpc>
                <a:spcPct val="100000"/>
              </a:lnSpc>
              <a:spcBef>
                <a:spcPts val="700"/>
              </a:spcBef>
              <a:spcAft>
                <a:spcPts val="0"/>
              </a:spcAft>
              <a:buSzPts val="1600"/>
              <a:buNone/>
            </a:pPr>
            <a:r>
              <a:rPr b="1" i="0" lang="en-US" sz="2000" u="none">
                <a:solidFill>
                  <a:srgbClr val="000099"/>
                </a:solidFill>
                <a:latin typeface="Helvetica Neue"/>
                <a:ea typeface="Helvetica Neue"/>
                <a:cs typeface="Helvetica Neue"/>
                <a:sym typeface="Helvetica Neue"/>
              </a:rPr>
              <a:t>2. Read-Ahead</a:t>
            </a:r>
            <a:endParaRPr/>
          </a:p>
          <a:p>
            <a:pPr indent="-228600" lvl="2" marL="1085850"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On disk block access, consecutive blocks from the same track are read into an in-memory buffer even if there is no pending request for the blocks</a:t>
            </a:r>
            <a:endParaRPr/>
          </a:p>
          <a:p>
            <a:pPr indent="-228600" lvl="3" marL="1428750" rtl="0" algn="l">
              <a:lnSpc>
                <a:spcPct val="100000"/>
              </a:lnSpc>
              <a:spcBef>
                <a:spcPts val="700"/>
              </a:spcBef>
              <a:spcAft>
                <a:spcPts val="0"/>
              </a:spcAft>
              <a:buClr>
                <a:schemeClr val="hlink"/>
              </a:buClr>
              <a:buSzPts val="2000"/>
              <a:buFont typeface="Times New Roman"/>
              <a:buChar char="–"/>
            </a:pPr>
            <a:r>
              <a:rPr b="0" i="0" lang="en-US" sz="2000" u="none">
                <a:solidFill>
                  <a:schemeClr val="dk1"/>
                </a:solidFill>
                <a:latin typeface="Helvetica Neue"/>
                <a:ea typeface="Helvetica Neue"/>
                <a:cs typeface="Helvetica Neue"/>
                <a:sym typeface="Helvetica Neue"/>
              </a:rPr>
              <a:t>If sequential access, then many blocks are ready in memory when they are requested and minimizes the disk seeks and rotational latency per block read</a:t>
            </a:r>
            <a:endParaRPr/>
          </a:p>
          <a:p>
            <a:pPr indent="-228600" lvl="3" marL="1428750" rtl="0" algn="l">
              <a:lnSpc>
                <a:spcPct val="100000"/>
              </a:lnSpc>
              <a:spcBef>
                <a:spcPts val="700"/>
              </a:spcBef>
              <a:spcAft>
                <a:spcPts val="0"/>
              </a:spcAft>
              <a:buClr>
                <a:schemeClr val="hlink"/>
              </a:buClr>
              <a:buSzPts val="2000"/>
              <a:buFont typeface="Times New Roman"/>
              <a:buChar char="–"/>
            </a:pPr>
            <a:r>
              <a:rPr b="0" i="0" lang="en-US" sz="2000" u="none">
                <a:solidFill>
                  <a:schemeClr val="dk1"/>
                </a:solidFill>
                <a:latin typeface="Helvetica Neue"/>
                <a:ea typeface="Helvetica Neue"/>
                <a:cs typeface="Helvetica Neue"/>
                <a:sym typeface="Helvetica Neue"/>
              </a:rPr>
              <a:t>If random access, then not very useful</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4"/>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0070C0"/>
              </a:buClr>
              <a:buSzPts val="3200"/>
              <a:buFont typeface="Helvetica Neue"/>
              <a:buNone/>
            </a:pPr>
            <a:r>
              <a:rPr b="1" i="0" lang="en-US" sz="3200" u="none">
                <a:solidFill>
                  <a:srgbClr val="0070C0"/>
                </a:solidFill>
                <a:latin typeface="Helvetica Neue"/>
                <a:ea typeface="Helvetica Neue"/>
                <a:cs typeface="Helvetica Neue"/>
                <a:sym typeface="Helvetica Neue"/>
              </a:rPr>
              <a:t>Optimization of Disk-Block Access</a:t>
            </a:r>
            <a:endParaRPr/>
          </a:p>
        </p:txBody>
      </p:sp>
      <p:sp>
        <p:nvSpPr>
          <p:cNvPr id="280" name="Google Shape;280;p24"/>
          <p:cNvSpPr txBox="1"/>
          <p:nvPr>
            <p:ph idx="1" type="body"/>
          </p:nvPr>
        </p:nvSpPr>
        <p:spPr>
          <a:xfrm>
            <a:off x="914400" y="1122362"/>
            <a:ext cx="7675562" cy="50927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1800"/>
              <a:buNone/>
            </a:pPr>
            <a:r>
              <a:rPr b="1" i="0" lang="en-US" sz="2000" u="none">
                <a:solidFill>
                  <a:srgbClr val="000099"/>
                </a:solidFill>
                <a:latin typeface="Helvetica Neue"/>
                <a:ea typeface="Helvetica Neue"/>
                <a:cs typeface="Helvetica Neue"/>
                <a:sym typeface="Helvetica Neue"/>
              </a:rPr>
              <a:t>3. Scheduling</a:t>
            </a:r>
            <a:endParaRPr/>
          </a:p>
          <a:p>
            <a:pPr indent="-285750" lvl="1" marL="742950"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If several blocks from a cylinder to be read from disk to main memory, then it save access time, if requesting blocks in the order in which they will pass under the heads</a:t>
            </a:r>
            <a:endParaRPr/>
          </a:p>
          <a:p>
            <a:pPr indent="-285750" lvl="1" marL="742950"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If the desired blocks are on different cylinders, it is advantageous to request the pending blocks in an order that minimizes the disk-arm movement</a:t>
            </a:r>
            <a:endParaRPr/>
          </a:p>
          <a:p>
            <a:pPr indent="-228600" lvl="2" marL="1085850" rtl="0" algn="l">
              <a:lnSpc>
                <a:spcPct val="100000"/>
              </a:lnSpc>
              <a:spcBef>
                <a:spcPts val="700"/>
              </a:spcBef>
              <a:spcAft>
                <a:spcPts val="0"/>
              </a:spcAft>
              <a:buClr>
                <a:srgbClr val="33CC33"/>
              </a:buClr>
              <a:buSzPts val="1500"/>
              <a:buFont typeface="Arimo"/>
              <a:buChar char="4"/>
            </a:pPr>
            <a:r>
              <a:rPr b="1" i="0" lang="en-US" sz="2000" u="none">
                <a:solidFill>
                  <a:srgbClr val="000099"/>
                </a:solidFill>
                <a:latin typeface="Helvetica Neue"/>
                <a:ea typeface="Helvetica Neue"/>
                <a:cs typeface="Helvetica Neue"/>
                <a:sym typeface="Helvetica Neue"/>
              </a:rPr>
              <a:t>Disk-Arm Scheduling Algorithm</a:t>
            </a:r>
            <a:endParaRPr/>
          </a:p>
          <a:p>
            <a:pPr indent="-228600" lvl="3" marL="1428750" rtl="0" algn="l">
              <a:lnSpc>
                <a:spcPct val="100000"/>
              </a:lnSpc>
              <a:spcBef>
                <a:spcPts val="0"/>
              </a:spcBef>
              <a:spcAft>
                <a:spcPts val="0"/>
              </a:spcAft>
              <a:buClr>
                <a:schemeClr val="hlink"/>
              </a:buClr>
              <a:buSzPts val="2000"/>
              <a:buFont typeface="Times New Roman"/>
              <a:buChar char="–"/>
            </a:pPr>
            <a:r>
              <a:rPr b="0" i="0" lang="en-US" sz="2000" u="none">
                <a:solidFill>
                  <a:schemeClr val="dk1"/>
                </a:solidFill>
                <a:latin typeface="Helvetica Neue"/>
                <a:ea typeface="Helvetica Neue"/>
                <a:cs typeface="Helvetica Neue"/>
                <a:sym typeface="Helvetica Neue"/>
              </a:rPr>
              <a:t>Order the access to tracks to increase the number of accesses that can be processed</a:t>
            </a:r>
            <a:endParaRPr/>
          </a:p>
          <a:p>
            <a:pPr indent="-228600" lvl="3" marL="1428750" rtl="0" algn="l">
              <a:lnSpc>
                <a:spcPct val="100000"/>
              </a:lnSpc>
              <a:spcBef>
                <a:spcPts val="0"/>
              </a:spcBef>
              <a:spcAft>
                <a:spcPts val="0"/>
              </a:spcAft>
              <a:buClr>
                <a:schemeClr val="hlink"/>
              </a:buClr>
              <a:buSzPts val="2000"/>
              <a:buFont typeface="Times New Roman"/>
              <a:buChar char="–"/>
            </a:pPr>
            <a:r>
              <a:rPr b="1" i="0" lang="en-US" sz="2000" u="none">
                <a:solidFill>
                  <a:srgbClr val="000099"/>
                </a:solidFill>
                <a:latin typeface="Helvetica Neue"/>
                <a:ea typeface="Helvetica Neue"/>
                <a:cs typeface="Helvetica Neue"/>
                <a:sym typeface="Helvetica Neue"/>
              </a:rPr>
              <a:t>Elevator algorithm</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5"/>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0070C0"/>
              </a:buClr>
              <a:buSzPts val="3200"/>
              <a:buFont typeface="Helvetica Neue"/>
              <a:buNone/>
            </a:pPr>
            <a:r>
              <a:rPr b="1" i="0" lang="en-US" sz="3200" u="none">
                <a:solidFill>
                  <a:srgbClr val="0070C0"/>
                </a:solidFill>
                <a:latin typeface="Helvetica Neue"/>
                <a:ea typeface="Helvetica Neue"/>
                <a:cs typeface="Helvetica Neue"/>
                <a:sym typeface="Helvetica Neue"/>
              </a:rPr>
              <a:t>Optimization of Disk-Block Access</a:t>
            </a:r>
            <a:endParaRPr/>
          </a:p>
        </p:txBody>
      </p:sp>
      <p:sp>
        <p:nvSpPr>
          <p:cNvPr id="287" name="Google Shape;287;p25"/>
          <p:cNvSpPr txBox="1"/>
          <p:nvPr>
            <p:ph idx="1" type="body"/>
          </p:nvPr>
        </p:nvSpPr>
        <p:spPr>
          <a:xfrm>
            <a:off x="914400" y="1122362"/>
            <a:ext cx="7675562" cy="50927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2"/>
              </a:buClr>
              <a:buSzPts val="1800"/>
              <a:buFont typeface="Arial"/>
              <a:buChar char="●"/>
            </a:pPr>
            <a:r>
              <a:rPr b="1" i="0" lang="en-US" sz="2000" u="none">
                <a:solidFill>
                  <a:srgbClr val="000099"/>
                </a:solidFill>
                <a:latin typeface="Helvetica Neue"/>
                <a:ea typeface="Helvetica Neue"/>
                <a:cs typeface="Helvetica Neue"/>
                <a:sym typeface="Helvetica Neue"/>
              </a:rPr>
              <a:t>Disk-Arm Scheduling Algorithm</a:t>
            </a:r>
            <a:endParaRPr/>
          </a:p>
          <a:p>
            <a:pPr indent="-285750" lvl="1" marL="742950" rtl="0" algn="l">
              <a:lnSpc>
                <a:spcPct val="100000"/>
              </a:lnSpc>
              <a:spcBef>
                <a:spcPts val="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Order the access of tracks to increase the number of accesses that can be processed</a:t>
            </a:r>
            <a:endParaRPr/>
          </a:p>
          <a:p>
            <a:pPr indent="-285750" lvl="1" marL="742950" rtl="0" algn="l">
              <a:lnSpc>
                <a:spcPct val="100000"/>
              </a:lnSpc>
              <a:spcBef>
                <a:spcPts val="0"/>
              </a:spcBef>
              <a:spcAft>
                <a:spcPts val="0"/>
              </a:spcAft>
              <a:buClr>
                <a:schemeClr val="folHlink"/>
              </a:buClr>
              <a:buSzPts val="1600"/>
              <a:buFont typeface="Arial"/>
              <a:buChar char="●"/>
            </a:pPr>
            <a:r>
              <a:rPr b="1" i="0" lang="en-US" sz="2000" u="none">
                <a:solidFill>
                  <a:srgbClr val="000099"/>
                </a:solidFill>
                <a:latin typeface="Helvetica Neue"/>
                <a:ea typeface="Helvetica Neue"/>
                <a:cs typeface="Helvetica Neue"/>
                <a:sym typeface="Helvetica Neue"/>
              </a:rPr>
              <a:t>Elevator algorithm</a:t>
            </a:r>
            <a:endParaRPr/>
          </a:p>
          <a:p>
            <a:pPr indent="-228600" lvl="2" marL="1085850" rtl="0" algn="l">
              <a:lnSpc>
                <a:spcPct val="100000"/>
              </a:lnSpc>
              <a:spcBef>
                <a:spcPts val="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The arm is moving from innermost track toward the outside of the disk</a:t>
            </a:r>
            <a:endParaRPr/>
          </a:p>
          <a:p>
            <a:pPr indent="-228600" lvl="2" marL="1085850" rtl="0" algn="l">
              <a:lnSpc>
                <a:spcPct val="100000"/>
              </a:lnSpc>
              <a:spcBef>
                <a:spcPts val="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During this, serve the access request</a:t>
            </a:r>
            <a:endParaRPr/>
          </a:p>
          <a:p>
            <a:pPr indent="-228600" lvl="2" marL="1085850" rtl="0" algn="l">
              <a:lnSpc>
                <a:spcPct val="100000"/>
              </a:lnSpc>
              <a:spcBef>
                <a:spcPts val="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And continue till the farther out</a:t>
            </a:r>
            <a:endParaRPr/>
          </a:p>
          <a:p>
            <a:pPr indent="-228600" lvl="2" marL="1085850" rtl="0" algn="l">
              <a:lnSpc>
                <a:spcPct val="100000"/>
              </a:lnSpc>
              <a:spcBef>
                <a:spcPts val="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Then change the direction and continue</a:t>
            </a:r>
            <a:endParaRPr/>
          </a:p>
          <a:p>
            <a:pPr indent="-228600" lvl="2" marL="1085850" rtl="0" algn="l">
              <a:lnSpc>
                <a:spcPct val="100000"/>
              </a:lnSpc>
              <a:spcBef>
                <a:spcPts val="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Disk controllers reorders the read requests</a:t>
            </a:r>
            <a:endParaRPr/>
          </a:p>
          <a:p>
            <a:pPr indent="-228600" lvl="3" marL="1428750" rtl="0" algn="l">
              <a:lnSpc>
                <a:spcPct val="100000"/>
              </a:lnSpc>
              <a:spcBef>
                <a:spcPts val="0"/>
              </a:spcBef>
              <a:spcAft>
                <a:spcPts val="0"/>
              </a:spcAft>
              <a:buClr>
                <a:schemeClr val="hlink"/>
              </a:buClr>
              <a:buSzPts val="2000"/>
              <a:buFont typeface="Times New Roman"/>
              <a:buChar char="–"/>
            </a:pPr>
            <a:r>
              <a:rPr b="0" i="0" lang="en-US" sz="2000" u="none">
                <a:solidFill>
                  <a:schemeClr val="dk1"/>
                </a:solidFill>
                <a:latin typeface="Helvetica Neue"/>
                <a:ea typeface="Helvetica Neue"/>
                <a:cs typeface="Helvetica Neue"/>
                <a:sym typeface="Helvetica Neue"/>
              </a:rPr>
              <a:t>Based on the organization of block on disk, of the rotational position of the disk platters and of the position of the disk-arm</a:t>
            </a:r>
            <a:endParaRPr/>
          </a:p>
          <a:p>
            <a:pPr indent="-133350" lvl="2" marL="1085850" rtl="0" algn="l">
              <a:lnSpc>
                <a:spcPct val="100000"/>
              </a:lnSpc>
              <a:spcBef>
                <a:spcPts val="0"/>
              </a:spcBef>
              <a:spcAft>
                <a:spcPts val="0"/>
              </a:spcAft>
              <a:buClr>
                <a:srgbClr val="33CC33"/>
              </a:buClr>
              <a:buSzPts val="1500"/>
              <a:buFont typeface="Arimo"/>
              <a:buNone/>
            </a:pPr>
            <a:r>
              <a:t/>
            </a:r>
            <a:endParaRPr b="0" i="0" sz="2000" u="none">
              <a:solidFill>
                <a:schemeClr val="dk1"/>
              </a:solidFill>
              <a:latin typeface="Helvetica Neue"/>
              <a:ea typeface="Helvetica Neue"/>
              <a:cs typeface="Helvetica Neue"/>
              <a:sym typeface="Helvetica Neue"/>
            </a:endParaRPr>
          </a:p>
          <a:p>
            <a:pPr indent="-228600" lvl="0" marL="342900" rtl="0" algn="l">
              <a:spcBef>
                <a:spcPts val="700"/>
              </a:spcBef>
              <a:spcAft>
                <a:spcPts val="0"/>
              </a:spcAft>
              <a:buSzPts val="1800"/>
              <a:buNone/>
            </a:pPr>
            <a:r>
              <a:t/>
            </a:r>
            <a:endParaRPr b="0" i="0" sz="2000" u="none">
              <a:solidFill>
                <a:schemeClr val="dk1"/>
              </a:solidFill>
              <a:latin typeface="Helvetica Neue"/>
              <a:ea typeface="Helvetica Neue"/>
              <a:cs typeface="Helvetica Neue"/>
              <a:sym typeface="Helvetica Neue"/>
            </a:endParaRPr>
          </a:p>
        </p:txBody>
      </p:sp>
      <p:cxnSp>
        <p:nvCxnSpPr>
          <p:cNvPr id="288" name="Google Shape;288;p25"/>
          <p:cNvCxnSpPr/>
          <p:nvPr/>
        </p:nvCxnSpPr>
        <p:spPr>
          <a:xfrm>
            <a:off x="4230687" y="5746750"/>
            <a:ext cx="2703512" cy="0"/>
          </a:xfrm>
          <a:prstGeom prst="straightConnector1">
            <a:avLst/>
          </a:prstGeom>
          <a:noFill/>
          <a:ln cap="flat" cmpd="sng" w="9525">
            <a:solidFill>
              <a:schemeClr val="dk1"/>
            </a:solidFill>
            <a:prstDash val="solid"/>
            <a:miter lim="800000"/>
            <a:headEnd len="med" w="med" type="none"/>
            <a:tailEnd len="med" w="med" type="triangle"/>
          </a:ln>
        </p:spPr>
      </p:cxnSp>
      <p:cxnSp>
        <p:nvCxnSpPr>
          <p:cNvPr id="289" name="Google Shape;289;p25"/>
          <p:cNvCxnSpPr/>
          <p:nvPr/>
        </p:nvCxnSpPr>
        <p:spPr>
          <a:xfrm rot="10800000">
            <a:off x="2746375" y="6002337"/>
            <a:ext cx="4187825" cy="0"/>
          </a:xfrm>
          <a:prstGeom prst="straightConnector1">
            <a:avLst/>
          </a:prstGeom>
          <a:noFill/>
          <a:ln cap="flat" cmpd="sng" w="9525">
            <a:solidFill>
              <a:schemeClr val="dk1"/>
            </a:solidFill>
            <a:prstDash val="solid"/>
            <a:miter lim="800000"/>
            <a:headEnd len="med" w="med" type="none"/>
            <a:tailEnd len="med" w="med" type="triangle"/>
          </a:ln>
        </p:spPr>
      </p:cxnSp>
      <p:sp>
        <p:nvSpPr>
          <p:cNvPr id="290" name="Google Shape;290;p25"/>
          <p:cNvSpPr txBox="1"/>
          <p:nvPr/>
        </p:nvSpPr>
        <p:spPr>
          <a:xfrm>
            <a:off x="4083050" y="5133975"/>
            <a:ext cx="442912"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Helvetica Neue"/>
              <a:buNone/>
            </a:pPr>
            <a:r>
              <a:rPr b="0" i="0" lang="en-US" sz="1600" u="none">
                <a:solidFill>
                  <a:schemeClr val="dk1"/>
                </a:solidFill>
                <a:latin typeface="Helvetica Neue"/>
                <a:ea typeface="Helvetica Neue"/>
                <a:cs typeface="Helvetica Neue"/>
                <a:sym typeface="Helvetica Neue"/>
              </a:rPr>
              <a:t>R1</a:t>
            </a:r>
            <a:endParaRPr/>
          </a:p>
        </p:txBody>
      </p:sp>
      <p:sp>
        <p:nvSpPr>
          <p:cNvPr id="291" name="Google Shape;291;p25"/>
          <p:cNvSpPr txBox="1"/>
          <p:nvPr/>
        </p:nvSpPr>
        <p:spPr>
          <a:xfrm>
            <a:off x="4895850" y="5121275"/>
            <a:ext cx="442912"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Helvetica Neue"/>
              <a:buNone/>
            </a:pPr>
            <a:r>
              <a:rPr b="0" i="0" lang="en-US" sz="1600" u="none">
                <a:solidFill>
                  <a:schemeClr val="dk1"/>
                </a:solidFill>
                <a:latin typeface="Helvetica Neue"/>
                <a:ea typeface="Helvetica Neue"/>
                <a:cs typeface="Helvetica Neue"/>
                <a:sym typeface="Helvetica Neue"/>
              </a:rPr>
              <a:t>R5</a:t>
            </a:r>
            <a:endParaRPr/>
          </a:p>
        </p:txBody>
      </p:sp>
      <p:sp>
        <p:nvSpPr>
          <p:cNvPr id="292" name="Google Shape;292;p25"/>
          <p:cNvSpPr txBox="1"/>
          <p:nvPr/>
        </p:nvSpPr>
        <p:spPr>
          <a:xfrm>
            <a:off x="5835650" y="5121275"/>
            <a:ext cx="442912"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Helvetica Neue"/>
              <a:buNone/>
            </a:pPr>
            <a:r>
              <a:rPr b="0" i="0" lang="en-US" sz="1600" u="none">
                <a:solidFill>
                  <a:schemeClr val="dk1"/>
                </a:solidFill>
                <a:latin typeface="Helvetica Neue"/>
                <a:ea typeface="Helvetica Neue"/>
                <a:cs typeface="Helvetica Neue"/>
                <a:sym typeface="Helvetica Neue"/>
              </a:rPr>
              <a:t>R2</a:t>
            </a:r>
            <a:endParaRPr/>
          </a:p>
        </p:txBody>
      </p:sp>
      <p:sp>
        <p:nvSpPr>
          <p:cNvPr id="293" name="Google Shape;293;p25"/>
          <p:cNvSpPr txBox="1"/>
          <p:nvPr/>
        </p:nvSpPr>
        <p:spPr>
          <a:xfrm>
            <a:off x="6610350" y="5133975"/>
            <a:ext cx="442912"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Helvetica Neue"/>
              <a:buNone/>
            </a:pPr>
            <a:r>
              <a:rPr b="0" i="0" lang="en-US" sz="1600" u="none">
                <a:solidFill>
                  <a:schemeClr val="dk1"/>
                </a:solidFill>
                <a:latin typeface="Helvetica Neue"/>
                <a:ea typeface="Helvetica Neue"/>
                <a:cs typeface="Helvetica Neue"/>
                <a:sym typeface="Helvetica Neue"/>
              </a:rPr>
              <a:t>R4</a:t>
            </a:r>
            <a:endParaRPr/>
          </a:p>
        </p:txBody>
      </p:sp>
      <p:sp>
        <p:nvSpPr>
          <p:cNvPr id="294" name="Google Shape;294;p25"/>
          <p:cNvSpPr txBox="1"/>
          <p:nvPr/>
        </p:nvSpPr>
        <p:spPr>
          <a:xfrm>
            <a:off x="3321050" y="5133975"/>
            <a:ext cx="442912"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Helvetica Neue"/>
              <a:buNone/>
            </a:pPr>
            <a:r>
              <a:rPr b="0" i="0" lang="en-US" sz="1600" u="none">
                <a:solidFill>
                  <a:schemeClr val="dk1"/>
                </a:solidFill>
                <a:latin typeface="Helvetica Neue"/>
                <a:ea typeface="Helvetica Neue"/>
                <a:cs typeface="Helvetica Neue"/>
                <a:sym typeface="Helvetica Neue"/>
              </a:rPr>
              <a:t>R3</a:t>
            </a:r>
            <a:endParaRPr/>
          </a:p>
        </p:txBody>
      </p:sp>
      <p:sp>
        <p:nvSpPr>
          <p:cNvPr id="295" name="Google Shape;295;p25"/>
          <p:cNvSpPr txBox="1"/>
          <p:nvPr/>
        </p:nvSpPr>
        <p:spPr>
          <a:xfrm>
            <a:off x="2755900" y="5153025"/>
            <a:ext cx="442912"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Helvetica Neue"/>
              <a:buNone/>
            </a:pPr>
            <a:r>
              <a:rPr b="0" i="0" lang="en-US" sz="1600" u="none">
                <a:solidFill>
                  <a:schemeClr val="dk1"/>
                </a:solidFill>
                <a:latin typeface="Helvetica Neue"/>
                <a:ea typeface="Helvetica Neue"/>
                <a:cs typeface="Helvetica Neue"/>
                <a:sym typeface="Helvetica Neue"/>
              </a:rPr>
              <a:t>R6</a:t>
            </a:r>
            <a:endParaRPr/>
          </a:p>
        </p:txBody>
      </p:sp>
      <p:cxnSp>
        <p:nvCxnSpPr>
          <p:cNvPr id="296" name="Google Shape;296;p25"/>
          <p:cNvCxnSpPr/>
          <p:nvPr/>
        </p:nvCxnSpPr>
        <p:spPr>
          <a:xfrm>
            <a:off x="1484312" y="6262687"/>
            <a:ext cx="6003925" cy="0"/>
          </a:xfrm>
          <a:prstGeom prst="straightConnector1">
            <a:avLst/>
          </a:prstGeom>
          <a:noFill/>
          <a:ln cap="flat" cmpd="sng" w="9525">
            <a:solidFill>
              <a:schemeClr val="dk1"/>
            </a:solidFill>
            <a:prstDash val="solid"/>
            <a:miter lim="800000"/>
            <a:headEnd len="med" w="med" type="none"/>
            <a:tailEnd len="med" w="med" type="none"/>
          </a:ln>
        </p:spPr>
      </p:cxnSp>
      <p:sp>
        <p:nvSpPr>
          <p:cNvPr id="297" name="Google Shape;297;p25"/>
          <p:cNvSpPr txBox="1"/>
          <p:nvPr/>
        </p:nvSpPr>
        <p:spPr>
          <a:xfrm>
            <a:off x="769937" y="6251575"/>
            <a:ext cx="1146175"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Helvetica Neue"/>
              <a:buNone/>
            </a:pPr>
            <a:r>
              <a:rPr b="0" i="0" lang="en-US" sz="1600" u="none">
                <a:solidFill>
                  <a:schemeClr val="dk1"/>
                </a:solidFill>
                <a:latin typeface="Helvetica Neue"/>
                <a:ea typeface="Helvetica Neue"/>
                <a:cs typeface="Helvetica Neue"/>
                <a:sym typeface="Helvetica Neue"/>
              </a:rPr>
              <a:t>Inner track</a:t>
            </a:r>
            <a:endParaRPr/>
          </a:p>
        </p:txBody>
      </p:sp>
      <p:sp>
        <p:nvSpPr>
          <p:cNvPr id="298" name="Google Shape;298;p25"/>
          <p:cNvSpPr txBox="1"/>
          <p:nvPr/>
        </p:nvSpPr>
        <p:spPr>
          <a:xfrm>
            <a:off x="6713537" y="6284912"/>
            <a:ext cx="1192212"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Helvetica Neue"/>
              <a:buNone/>
            </a:pPr>
            <a:r>
              <a:rPr b="0" i="0" lang="en-US" sz="1600" u="none">
                <a:solidFill>
                  <a:schemeClr val="dk1"/>
                </a:solidFill>
                <a:latin typeface="Helvetica Neue"/>
                <a:ea typeface="Helvetica Neue"/>
                <a:cs typeface="Helvetica Neue"/>
                <a:sym typeface="Helvetica Neue"/>
              </a:rPr>
              <a:t>Outer track</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500"/>
                                        <p:tgtEl>
                                          <p:spTgt spid="288"/>
                                        </p:tgtEl>
                                      </p:cBhvr>
                                    </p:animEffect>
                                  </p:childTnLst>
                                </p:cTn>
                              </p:par>
                              <p:par>
                                <p:cTn fill="hold" nodeType="with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500"/>
                                        <p:tgtEl>
                                          <p:spTgt spid="289"/>
                                        </p:tgtEl>
                                      </p:cBhvr>
                                    </p:animEffect>
                                  </p:childTnLst>
                                </p:cTn>
                              </p:par>
                              <p:par>
                                <p:cTn fill="hold" nodeType="with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500"/>
                                        <p:tgtEl>
                                          <p:spTgt spid="290"/>
                                        </p:tgtEl>
                                      </p:cBhvr>
                                    </p:animEffect>
                                  </p:childTnLst>
                                </p:cTn>
                              </p:par>
                              <p:par>
                                <p:cTn fill="hold" nodeType="with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500"/>
                                        <p:tgtEl>
                                          <p:spTgt spid="291"/>
                                        </p:tgtEl>
                                      </p:cBhvr>
                                    </p:animEffect>
                                  </p:childTnLst>
                                </p:cTn>
                              </p:par>
                              <p:par>
                                <p:cTn fill="hold" nodeType="with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500"/>
                                        <p:tgtEl>
                                          <p:spTgt spid="292"/>
                                        </p:tgtEl>
                                      </p:cBhvr>
                                    </p:animEffect>
                                  </p:childTnLst>
                                </p:cTn>
                              </p:par>
                              <p:par>
                                <p:cTn fill="hold" nodeType="with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500"/>
                                        <p:tgtEl>
                                          <p:spTgt spid="293"/>
                                        </p:tgtEl>
                                      </p:cBhvr>
                                    </p:animEffect>
                                  </p:childTnLst>
                                </p:cTn>
                              </p:par>
                              <p:par>
                                <p:cTn fill="hold" nodeType="with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500"/>
                                        <p:tgtEl>
                                          <p:spTgt spid="294"/>
                                        </p:tgtEl>
                                      </p:cBhvr>
                                    </p:animEffect>
                                  </p:childTnLst>
                                </p:cTn>
                              </p:par>
                              <p:par>
                                <p:cTn fill="hold" nodeType="with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500"/>
                                        <p:tgtEl>
                                          <p:spTgt spid="295"/>
                                        </p:tgtEl>
                                      </p:cBhvr>
                                    </p:animEffect>
                                  </p:childTnLst>
                                </p:cTn>
                              </p:par>
                              <p:par>
                                <p:cTn fill="hold" nodeType="with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500"/>
                                        <p:tgtEl>
                                          <p:spTgt spid="296"/>
                                        </p:tgtEl>
                                      </p:cBhvr>
                                    </p:animEffect>
                                  </p:childTnLst>
                                </p:cTn>
                              </p:par>
                              <p:par>
                                <p:cTn fill="hold" nodeType="with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500"/>
                                        <p:tgtEl>
                                          <p:spTgt spid="297"/>
                                        </p:tgtEl>
                                      </p:cBhvr>
                                    </p:animEffect>
                                  </p:childTnLst>
                                </p:cTn>
                              </p:par>
                              <p:par>
                                <p:cTn fill="hold" nodeType="with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500"/>
                                        <p:tgtEl>
                                          <p:spTgt spid="2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3"/>
          <p:cNvSpPr txBox="1"/>
          <p:nvPr>
            <p:ph type="title"/>
          </p:nvPr>
        </p:nvSpPr>
        <p:spPr>
          <a:xfrm>
            <a:off x="923925" y="666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Helvetica Neue"/>
              <a:buNone/>
            </a:pPr>
            <a:r>
              <a:rPr b="1" i="0" lang="en-US" sz="3200" u="none">
                <a:solidFill>
                  <a:schemeClr val="dk2"/>
                </a:solidFill>
                <a:latin typeface="Helvetica Neue"/>
                <a:ea typeface="Helvetica Neue"/>
                <a:cs typeface="Helvetica Neue"/>
                <a:sym typeface="Helvetica Neue"/>
              </a:rPr>
              <a:t>Chapter 10:  Storage and File Structure</a:t>
            </a:r>
            <a:endParaRPr/>
          </a:p>
        </p:txBody>
      </p:sp>
      <p:sp>
        <p:nvSpPr>
          <p:cNvPr id="96" name="Google Shape;96;p3"/>
          <p:cNvSpPr txBox="1"/>
          <p:nvPr>
            <p:ph idx="1" type="body"/>
          </p:nvPr>
        </p:nvSpPr>
        <p:spPr>
          <a:xfrm>
            <a:off x="914400" y="1122362"/>
            <a:ext cx="7848600" cy="4876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2"/>
              </a:buClr>
              <a:buSzPts val="1620"/>
              <a:buFont typeface="Arial"/>
              <a:buChar char="●"/>
            </a:pPr>
            <a:r>
              <a:rPr b="0" i="0" lang="en-US" sz="1800" u="none">
                <a:solidFill>
                  <a:schemeClr val="dk1"/>
                </a:solidFill>
                <a:latin typeface="Helvetica Neue"/>
                <a:ea typeface="Helvetica Neue"/>
                <a:cs typeface="Helvetica Neue"/>
                <a:sym typeface="Helvetica Neue"/>
              </a:rPr>
              <a:t>Overview of Physical Storage Media</a:t>
            </a:r>
            <a:endParaRPr/>
          </a:p>
          <a:p>
            <a:pPr indent="-342900" lvl="0" marL="342900" rtl="0" algn="l">
              <a:lnSpc>
                <a:spcPct val="100000"/>
              </a:lnSpc>
              <a:spcBef>
                <a:spcPts val="630"/>
              </a:spcBef>
              <a:spcAft>
                <a:spcPts val="0"/>
              </a:spcAft>
              <a:buClr>
                <a:schemeClr val="dk2"/>
              </a:buClr>
              <a:buSzPts val="1620"/>
              <a:buFont typeface="Arial"/>
              <a:buChar char="●"/>
            </a:pPr>
            <a:r>
              <a:rPr b="0" i="0" lang="en-US" sz="1800" u="none">
                <a:solidFill>
                  <a:schemeClr val="dk1"/>
                </a:solidFill>
                <a:latin typeface="Helvetica Neue"/>
                <a:ea typeface="Helvetica Neue"/>
                <a:cs typeface="Helvetica Neue"/>
                <a:sym typeface="Helvetica Neue"/>
              </a:rPr>
              <a:t>Magnetic Disks</a:t>
            </a:r>
            <a:endParaRPr/>
          </a:p>
          <a:p>
            <a:pPr indent="-342900" lvl="0" marL="342900" rtl="0" algn="l">
              <a:lnSpc>
                <a:spcPct val="100000"/>
              </a:lnSpc>
              <a:spcBef>
                <a:spcPts val="630"/>
              </a:spcBef>
              <a:spcAft>
                <a:spcPts val="0"/>
              </a:spcAft>
              <a:buClr>
                <a:schemeClr val="dk2"/>
              </a:buClr>
              <a:buSzPts val="1620"/>
              <a:buFont typeface="Arial"/>
              <a:buChar char="●"/>
            </a:pPr>
            <a:r>
              <a:rPr b="0" i="0" lang="en-US" sz="1800" u="none">
                <a:solidFill>
                  <a:schemeClr val="dk1"/>
                </a:solidFill>
                <a:latin typeface="Helvetica Neue"/>
                <a:ea typeface="Helvetica Neue"/>
                <a:cs typeface="Helvetica Neue"/>
                <a:sym typeface="Helvetica Neue"/>
              </a:rPr>
              <a:t>RAID</a:t>
            </a:r>
            <a:endParaRPr/>
          </a:p>
          <a:p>
            <a:pPr indent="-342900" lvl="0" marL="342900" rtl="0" algn="l">
              <a:lnSpc>
                <a:spcPct val="100000"/>
              </a:lnSpc>
              <a:spcBef>
                <a:spcPts val="630"/>
              </a:spcBef>
              <a:spcAft>
                <a:spcPts val="0"/>
              </a:spcAft>
              <a:buClr>
                <a:schemeClr val="dk2"/>
              </a:buClr>
              <a:buSzPts val="1620"/>
              <a:buFont typeface="Arial"/>
              <a:buChar char="●"/>
            </a:pPr>
            <a:r>
              <a:rPr b="0" i="0" lang="en-US" sz="1800" u="none">
                <a:solidFill>
                  <a:schemeClr val="dk1"/>
                </a:solidFill>
                <a:latin typeface="Helvetica Neue"/>
                <a:ea typeface="Helvetica Neue"/>
                <a:cs typeface="Helvetica Neue"/>
                <a:sym typeface="Helvetica Neue"/>
              </a:rPr>
              <a:t>Tertiary Storage </a:t>
            </a:r>
            <a:endParaRPr/>
          </a:p>
          <a:p>
            <a:pPr indent="-342900" lvl="0" marL="342900" rtl="0" algn="l">
              <a:lnSpc>
                <a:spcPct val="100000"/>
              </a:lnSpc>
              <a:spcBef>
                <a:spcPts val="630"/>
              </a:spcBef>
              <a:spcAft>
                <a:spcPts val="0"/>
              </a:spcAft>
              <a:buClr>
                <a:schemeClr val="dk2"/>
              </a:buClr>
              <a:buSzPts val="1620"/>
              <a:buFont typeface="Arial"/>
              <a:buChar char="●"/>
            </a:pPr>
            <a:r>
              <a:rPr b="0" i="0" lang="en-US" sz="1800" u="none">
                <a:solidFill>
                  <a:schemeClr val="dk1"/>
                </a:solidFill>
                <a:latin typeface="Helvetica Neue"/>
                <a:ea typeface="Helvetica Neue"/>
                <a:cs typeface="Helvetica Neue"/>
                <a:sym typeface="Helvetica Neue"/>
              </a:rPr>
              <a:t>Storage Access</a:t>
            </a:r>
            <a:endParaRPr/>
          </a:p>
          <a:p>
            <a:pPr indent="-342900" lvl="0" marL="342900" rtl="0" algn="l">
              <a:lnSpc>
                <a:spcPct val="100000"/>
              </a:lnSpc>
              <a:spcBef>
                <a:spcPts val="630"/>
              </a:spcBef>
              <a:spcAft>
                <a:spcPts val="0"/>
              </a:spcAft>
              <a:buClr>
                <a:schemeClr val="dk2"/>
              </a:buClr>
              <a:buSzPts val="1620"/>
              <a:buFont typeface="Arial"/>
              <a:buChar char="●"/>
            </a:pPr>
            <a:r>
              <a:rPr b="0" i="0" lang="en-US" sz="1800" u="none">
                <a:solidFill>
                  <a:schemeClr val="dk1"/>
                </a:solidFill>
                <a:latin typeface="Helvetica Neue"/>
                <a:ea typeface="Helvetica Neue"/>
                <a:cs typeface="Helvetica Neue"/>
                <a:sym typeface="Helvetica Neue"/>
              </a:rPr>
              <a:t>File Organization</a:t>
            </a:r>
            <a:endParaRPr/>
          </a:p>
          <a:p>
            <a:pPr indent="-342900" lvl="0" marL="342900" rtl="0" algn="l">
              <a:lnSpc>
                <a:spcPct val="100000"/>
              </a:lnSpc>
              <a:spcBef>
                <a:spcPts val="630"/>
              </a:spcBef>
              <a:spcAft>
                <a:spcPts val="0"/>
              </a:spcAft>
              <a:buClr>
                <a:schemeClr val="dk2"/>
              </a:buClr>
              <a:buSzPts val="1620"/>
              <a:buFont typeface="Arial"/>
              <a:buChar char="●"/>
            </a:pPr>
            <a:r>
              <a:rPr b="0" i="0" lang="en-US" sz="1800" u="none">
                <a:solidFill>
                  <a:schemeClr val="dk1"/>
                </a:solidFill>
                <a:latin typeface="Helvetica Neue"/>
                <a:ea typeface="Helvetica Neue"/>
                <a:cs typeface="Helvetica Neue"/>
                <a:sym typeface="Helvetica Neue"/>
              </a:rPr>
              <a:t>Organization of Records in Files</a:t>
            </a:r>
            <a:endParaRPr/>
          </a:p>
          <a:p>
            <a:pPr indent="-342900" lvl="0" marL="342900" rtl="0" algn="l">
              <a:lnSpc>
                <a:spcPct val="100000"/>
              </a:lnSpc>
              <a:spcBef>
                <a:spcPts val="630"/>
              </a:spcBef>
              <a:spcAft>
                <a:spcPts val="0"/>
              </a:spcAft>
              <a:buClr>
                <a:schemeClr val="dk2"/>
              </a:buClr>
              <a:buSzPts val="1620"/>
              <a:buFont typeface="Arial"/>
              <a:buChar char="●"/>
            </a:pPr>
            <a:r>
              <a:rPr b="0" i="0" lang="en-US" sz="1800" u="none">
                <a:solidFill>
                  <a:schemeClr val="dk1"/>
                </a:solidFill>
                <a:latin typeface="Helvetica Neue"/>
                <a:ea typeface="Helvetica Neue"/>
                <a:cs typeface="Helvetica Neue"/>
                <a:sym typeface="Helvetica Neue"/>
              </a:rPr>
              <a:t>Data-Dictionary Storage</a:t>
            </a:r>
            <a:endParaRPr/>
          </a:p>
          <a:p>
            <a:pPr indent="-240030" lvl="0" marL="342900" rtl="0" algn="l">
              <a:spcBef>
                <a:spcPts val="630"/>
              </a:spcBef>
              <a:spcAft>
                <a:spcPts val="0"/>
              </a:spcAft>
              <a:buSzPts val="1620"/>
              <a:buNone/>
            </a:pPr>
            <a:r>
              <a:t/>
            </a:r>
            <a:endParaRPr b="0" i="0" sz="1800" u="none">
              <a:solidFill>
                <a:schemeClr val="dk1"/>
              </a:solidFill>
              <a:latin typeface="Helvetica Neue"/>
              <a:ea typeface="Helvetica Neue"/>
              <a:cs typeface="Helvetica Neue"/>
              <a:sym typeface="Helvetica Neue"/>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g10f4be66c5c_0_30"/>
          <p:cNvSpPr txBox="1"/>
          <p:nvPr>
            <p:ph type="title"/>
          </p:nvPr>
        </p:nvSpPr>
        <p:spPr>
          <a:xfrm>
            <a:off x="768350" y="117475"/>
            <a:ext cx="8077200" cy="6096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Elevator Algorithm</a:t>
            </a:r>
            <a:endParaRPr/>
          </a:p>
        </p:txBody>
      </p:sp>
      <p:sp>
        <p:nvSpPr>
          <p:cNvPr id="305" name="Google Shape;305;g10f4be66c5c_0_30"/>
          <p:cNvSpPr txBox="1"/>
          <p:nvPr/>
        </p:nvSpPr>
        <p:spPr>
          <a:xfrm>
            <a:off x="174200" y="777600"/>
            <a:ext cx="5464500" cy="3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solidFill>
                  <a:srgbClr val="273239"/>
                </a:solidFill>
                <a:latin typeface="Courier New"/>
                <a:ea typeface="Courier New"/>
                <a:cs typeface="Courier New"/>
                <a:sym typeface="Courier New"/>
              </a:rPr>
              <a:t>Input:</a:t>
            </a:r>
            <a:r>
              <a:rPr lang="en-US" sz="1200">
                <a:solidFill>
                  <a:srgbClr val="273239"/>
                </a:solidFill>
                <a:latin typeface="Courier New"/>
                <a:ea typeface="Courier New"/>
                <a:cs typeface="Courier New"/>
                <a:sym typeface="Courier New"/>
              </a:rPr>
              <a:t> </a:t>
            </a:r>
            <a:endParaRPr sz="1200">
              <a:solidFill>
                <a:srgbClr val="273239"/>
              </a:solidFill>
              <a:latin typeface="Courier New"/>
              <a:ea typeface="Courier New"/>
              <a:cs typeface="Courier New"/>
              <a:sym typeface="Courier New"/>
            </a:endParaRPr>
          </a:p>
          <a:p>
            <a:pPr indent="0" lvl="0" marL="0" rtl="0" algn="l">
              <a:spcBef>
                <a:spcPts val="0"/>
              </a:spcBef>
              <a:spcAft>
                <a:spcPts val="0"/>
              </a:spcAft>
              <a:buNone/>
            </a:pPr>
            <a:r>
              <a:rPr lang="en-US" sz="1200">
                <a:solidFill>
                  <a:srgbClr val="273239"/>
                </a:solidFill>
                <a:latin typeface="Courier New"/>
                <a:ea typeface="Courier New"/>
                <a:cs typeface="Courier New"/>
                <a:sym typeface="Courier New"/>
              </a:rPr>
              <a:t>Request sequence = {176, 79, 34, 60, 92, 11, 41, 114}</a:t>
            </a:r>
            <a:endParaRPr sz="1200">
              <a:solidFill>
                <a:srgbClr val="273239"/>
              </a:solidFill>
              <a:latin typeface="Courier New"/>
              <a:ea typeface="Courier New"/>
              <a:cs typeface="Courier New"/>
              <a:sym typeface="Courier New"/>
            </a:endParaRPr>
          </a:p>
          <a:p>
            <a:pPr indent="0" lvl="0" marL="0" rtl="0" algn="l">
              <a:spcBef>
                <a:spcPts val="0"/>
              </a:spcBef>
              <a:spcAft>
                <a:spcPts val="0"/>
              </a:spcAft>
              <a:buNone/>
            </a:pPr>
            <a:r>
              <a:rPr lang="en-US" sz="1200">
                <a:solidFill>
                  <a:srgbClr val="273239"/>
                </a:solidFill>
                <a:latin typeface="Courier New"/>
                <a:ea typeface="Courier New"/>
                <a:cs typeface="Courier New"/>
                <a:sym typeface="Courier New"/>
              </a:rPr>
              <a:t>Initial head position = 50</a:t>
            </a:r>
            <a:endParaRPr sz="1200">
              <a:solidFill>
                <a:srgbClr val="273239"/>
              </a:solidFill>
              <a:latin typeface="Courier New"/>
              <a:ea typeface="Courier New"/>
              <a:cs typeface="Courier New"/>
              <a:sym typeface="Courier New"/>
            </a:endParaRPr>
          </a:p>
          <a:p>
            <a:pPr indent="0" lvl="0" marL="0" rtl="0" algn="l">
              <a:spcBef>
                <a:spcPts val="0"/>
              </a:spcBef>
              <a:spcAft>
                <a:spcPts val="0"/>
              </a:spcAft>
              <a:buNone/>
            </a:pPr>
            <a:r>
              <a:rPr lang="en-US" sz="1200">
                <a:solidFill>
                  <a:srgbClr val="273239"/>
                </a:solidFill>
                <a:latin typeface="Courier New"/>
                <a:ea typeface="Courier New"/>
                <a:cs typeface="Courier New"/>
                <a:sym typeface="Courier New"/>
              </a:rPr>
              <a:t>Direction = left (We are moving from right to left)</a:t>
            </a:r>
            <a:endParaRPr sz="1200">
              <a:solidFill>
                <a:srgbClr val="273239"/>
              </a:solidFill>
              <a:latin typeface="Courier New"/>
              <a:ea typeface="Courier New"/>
              <a:cs typeface="Courier New"/>
              <a:sym typeface="Courier New"/>
            </a:endParaRPr>
          </a:p>
          <a:p>
            <a:pPr indent="0" lvl="0" marL="0" rtl="0" algn="l">
              <a:spcBef>
                <a:spcPts val="0"/>
              </a:spcBef>
              <a:spcAft>
                <a:spcPts val="0"/>
              </a:spcAft>
              <a:buNone/>
            </a:pPr>
            <a:r>
              <a:t/>
            </a:r>
            <a:endParaRPr sz="1200">
              <a:solidFill>
                <a:srgbClr val="273239"/>
              </a:solidFill>
              <a:latin typeface="Courier New"/>
              <a:ea typeface="Courier New"/>
              <a:cs typeface="Courier New"/>
              <a:sym typeface="Courier New"/>
            </a:endParaRPr>
          </a:p>
          <a:p>
            <a:pPr indent="0" lvl="0" marL="0" rtl="0" algn="l">
              <a:spcBef>
                <a:spcPts val="0"/>
              </a:spcBef>
              <a:spcAft>
                <a:spcPts val="0"/>
              </a:spcAft>
              <a:buNone/>
            </a:pPr>
            <a:r>
              <a:rPr b="1" lang="en-US" sz="1200">
                <a:solidFill>
                  <a:srgbClr val="273239"/>
                </a:solidFill>
                <a:latin typeface="Courier New"/>
                <a:ea typeface="Courier New"/>
                <a:cs typeface="Courier New"/>
                <a:sym typeface="Courier New"/>
              </a:rPr>
              <a:t>Output:</a:t>
            </a:r>
            <a:endParaRPr sz="1200">
              <a:solidFill>
                <a:srgbClr val="273239"/>
              </a:solidFill>
              <a:latin typeface="Courier New"/>
              <a:ea typeface="Courier New"/>
              <a:cs typeface="Courier New"/>
              <a:sym typeface="Courier New"/>
            </a:endParaRPr>
          </a:p>
          <a:p>
            <a:pPr indent="0" lvl="0" marL="0" rtl="0" algn="l">
              <a:spcBef>
                <a:spcPts val="0"/>
              </a:spcBef>
              <a:spcAft>
                <a:spcPts val="0"/>
              </a:spcAft>
              <a:buNone/>
            </a:pPr>
            <a:r>
              <a:rPr lang="en-US" sz="1200">
                <a:solidFill>
                  <a:srgbClr val="273239"/>
                </a:solidFill>
                <a:latin typeface="Courier New"/>
                <a:ea typeface="Courier New"/>
                <a:cs typeface="Courier New"/>
                <a:sym typeface="Courier New"/>
              </a:rPr>
              <a:t>Total number of seek operations = 226</a:t>
            </a:r>
            <a:endParaRPr sz="1200">
              <a:solidFill>
                <a:srgbClr val="273239"/>
              </a:solidFill>
              <a:latin typeface="Courier New"/>
              <a:ea typeface="Courier New"/>
              <a:cs typeface="Courier New"/>
              <a:sym typeface="Courier New"/>
            </a:endParaRPr>
          </a:p>
          <a:p>
            <a:pPr indent="0" lvl="0" marL="0" rtl="0" algn="l">
              <a:spcBef>
                <a:spcPts val="0"/>
              </a:spcBef>
              <a:spcAft>
                <a:spcPts val="0"/>
              </a:spcAft>
              <a:buNone/>
            </a:pPr>
            <a:r>
              <a:rPr lang="en-US" sz="1200">
                <a:solidFill>
                  <a:srgbClr val="273239"/>
                </a:solidFill>
                <a:latin typeface="Courier New"/>
                <a:ea typeface="Courier New"/>
                <a:cs typeface="Courier New"/>
                <a:sym typeface="Courier New"/>
              </a:rPr>
              <a:t>Seek Sequence is</a:t>
            </a:r>
            <a:endParaRPr sz="1200">
              <a:solidFill>
                <a:srgbClr val="273239"/>
              </a:solidFill>
              <a:latin typeface="Courier New"/>
              <a:ea typeface="Courier New"/>
              <a:cs typeface="Courier New"/>
              <a:sym typeface="Courier New"/>
            </a:endParaRPr>
          </a:p>
          <a:p>
            <a:pPr indent="0" lvl="0" marL="0" rtl="0" algn="l">
              <a:spcBef>
                <a:spcPts val="0"/>
              </a:spcBef>
              <a:spcAft>
                <a:spcPts val="0"/>
              </a:spcAft>
              <a:buNone/>
            </a:pPr>
            <a:r>
              <a:rPr lang="en-US" sz="1200">
                <a:solidFill>
                  <a:srgbClr val="273239"/>
                </a:solidFill>
                <a:latin typeface="Courier New"/>
                <a:ea typeface="Courier New"/>
                <a:cs typeface="Courier New"/>
                <a:sym typeface="Courier New"/>
              </a:rPr>
              <a:t>41</a:t>
            </a:r>
            <a:endParaRPr sz="1200">
              <a:solidFill>
                <a:srgbClr val="273239"/>
              </a:solidFill>
              <a:latin typeface="Courier New"/>
              <a:ea typeface="Courier New"/>
              <a:cs typeface="Courier New"/>
              <a:sym typeface="Courier New"/>
            </a:endParaRPr>
          </a:p>
          <a:p>
            <a:pPr indent="0" lvl="0" marL="0" rtl="0" algn="l">
              <a:spcBef>
                <a:spcPts val="0"/>
              </a:spcBef>
              <a:spcAft>
                <a:spcPts val="0"/>
              </a:spcAft>
              <a:buNone/>
            </a:pPr>
            <a:r>
              <a:rPr lang="en-US" sz="1200">
                <a:solidFill>
                  <a:srgbClr val="273239"/>
                </a:solidFill>
                <a:latin typeface="Courier New"/>
                <a:ea typeface="Courier New"/>
                <a:cs typeface="Courier New"/>
                <a:sym typeface="Courier New"/>
              </a:rPr>
              <a:t>34</a:t>
            </a:r>
            <a:endParaRPr sz="1200">
              <a:solidFill>
                <a:srgbClr val="273239"/>
              </a:solidFill>
              <a:latin typeface="Courier New"/>
              <a:ea typeface="Courier New"/>
              <a:cs typeface="Courier New"/>
              <a:sym typeface="Courier New"/>
            </a:endParaRPr>
          </a:p>
          <a:p>
            <a:pPr indent="0" lvl="0" marL="0" rtl="0" algn="l">
              <a:spcBef>
                <a:spcPts val="0"/>
              </a:spcBef>
              <a:spcAft>
                <a:spcPts val="0"/>
              </a:spcAft>
              <a:buNone/>
            </a:pPr>
            <a:r>
              <a:rPr lang="en-US" sz="1200">
                <a:solidFill>
                  <a:srgbClr val="273239"/>
                </a:solidFill>
                <a:latin typeface="Courier New"/>
                <a:ea typeface="Courier New"/>
                <a:cs typeface="Courier New"/>
                <a:sym typeface="Courier New"/>
              </a:rPr>
              <a:t>11</a:t>
            </a:r>
            <a:endParaRPr sz="1200">
              <a:solidFill>
                <a:srgbClr val="273239"/>
              </a:solidFill>
              <a:latin typeface="Courier New"/>
              <a:ea typeface="Courier New"/>
              <a:cs typeface="Courier New"/>
              <a:sym typeface="Courier New"/>
            </a:endParaRPr>
          </a:p>
          <a:p>
            <a:pPr indent="0" lvl="0" marL="0" rtl="0" algn="l">
              <a:spcBef>
                <a:spcPts val="0"/>
              </a:spcBef>
              <a:spcAft>
                <a:spcPts val="0"/>
              </a:spcAft>
              <a:buNone/>
            </a:pPr>
            <a:r>
              <a:rPr lang="en-US" sz="1200">
                <a:solidFill>
                  <a:srgbClr val="273239"/>
                </a:solidFill>
                <a:latin typeface="Courier New"/>
                <a:ea typeface="Courier New"/>
                <a:cs typeface="Courier New"/>
                <a:sym typeface="Courier New"/>
              </a:rPr>
              <a:t>0</a:t>
            </a:r>
            <a:endParaRPr sz="1200">
              <a:solidFill>
                <a:srgbClr val="273239"/>
              </a:solidFill>
              <a:latin typeface="Courier New"/>
              <a:ea typeface="Courier New"/>
              <a:cs typeface="Courier New"/>
              <a:sym typeface="Courier New"/>
            </a:endParaRPr>
          </a:p>
          <a:p>
            <a:pPr indent="0" lvl="0" marL="0" rtl="0" algn="l">
              <a:spcBef>
                <a:spcPts val="0"/>
              </a:spcBef>
              <a:spcAft>
                <a:spcPts val="0"/>
              </a:spcAft>
              <a:buNone/>
            </a:pPr>
            <a:r>
              <a:rPr lang="en-US" sz="1200">
                <a:solidFill>
                  <a:srgbClr val="273239"/>
                </a:solidFill>
                <a:latin typeface="Courier New"/>
                <a:ea typeface="Courier New"/>
                <a:cs typeface="Courier New"/>
                <a:sym typeface="Courier New"/>
              </a:rPr>
              <a:t>60</a:t>
            </a:r>
            <a:endParaRPr sz="1200">
              <a:solidFill>
                <a:srgbClr val="273239"/>
              </a:solidFill>
              <a:latin typeface="Courier New"/>
              <a:ea typeface="Courier New"/>
              <a:cs typeface="Courier New"/>
              <a:sym typeface="Courier New"/>
            </a:endParaRPr>
          </a:p>
          <a:p>
            <a:pPr indent="0" lvl="0" marL="0" rtl="0" algn="l">
              <a:spcBef>
                <a:spcPts val="0"/>
              </a:spcBef>
              <a:spcAft>
                <a:spcPts val="0"/>
              </a:spcAft>
              <a:buNone/>
            </a:pPr>
            <a:r>
              <a:rPr lang="en-US" sz="1200">
                <a:solidFill>
                  <a:srgbClr val="273239"/>
                </a:solidFill>
                <a:latin typeface="Courier New"/>
                <a:ea typeface="Courier New"/>
                <a:cs typeface="Courier New"/>
                <a:sym typeface="Courier New"/>
              </a:rPr>
              <a:t>79</a:t>
            </a:r>
            <a:endParaRPr sz="1200">
              <a:solidFill>
                <a:srgbClr val="273239"/>
              </a:solidFill>
              <a:latin typeface="Courier New"/>
              <a:ea typeface="Courier New"/>
              <a:cs typeface="Courier New"/>
              <a:sym typeface="Courier New"/>
            </a:endParaRPr>
          </a:p>
          <a:p>
            <a:pPr indent="0" lvl="0" marL="0" rtl="0" algn="l">
              <a:spcBef>
                <a:spcPts val="0"/>
              </a:spcBef>
              <a:spcAft>
                <a:spcPts val="0"/>
              </a:spcAft>
              <a:buNone/>
            </a:pPr>
            <a:r>
              <a:rPr lang="en-US" sz="1200">
                <a:solidFill>
                  <a:srgbClr val="273239"/>
                </a:solidFill>
                <a:latin typeface="Courier New"/>
                <a:ea typeface="Courier New"/>
                <a:cs typeface="Courier New"/>
                <a:sym typeface="Courier New"/>
              </a:rPr>
              <a:t>92</a:t>
            </a:r>
            <a:endParaRPr sz="1200">
              <a:solidFill>
                <a:srgbClr val="273239"/>
              </a:solidFill>
              <a:latin typeface="Courier New"/>
              <a:ea typeface="Courier New"/>
              <a:cs typeface="Courier New"/>
              <a:sym typeface="Courier New"/>
            </a:endParaRPr>
          </a:p>
          <a:p>
            <a:pPr indent="0" lvl="0" marL="0" rtl="0" algn="l">
              <a:spcBef>
                <a:spcPts val="0"/>
              </a:spcBef>
              <a:spcAft>
                <a:spcPts val="0"/>
              </a:spcAft>
              <a:buNone/>
            </a:pPr>
            <a:r>
              <a:rPr lang="en-US" sz="1200">
                <a:solidFill>
                  <a:srgbClr val="273239"/>
                </a:solidFill>
                <a:latin typeface="Courier New"/>
                <a:ea typeface="Courier New"/>
                <a:cs typeface="Courier New"/>
                <a:sym typeface="Courier New"/>
              </a:rPr>
              <a:t>114</a:t>
            </a:r>
            <a:endParaRPr sz="1200">
              <a:solidFill>
                <a:srgbClr val="273239"/>
              </a:solidFill>
              <a:latin typeface="Courier New"/>
              <a:ea typeface="Courier New"/>
              <a:cs typeface="Courier New"/>
              <a:sym typeface="Courier New"/>
            </a:endParaRPr>
          </a:p>
          <a:p>
            <a:pPr indent="0" lvl="0" marL="0" marR="190500" rtl="0" algn="l">
              <a:lnSpc>
                <a:spcPct val="115000"/>
              </a:lnSpc>
              <a:spcBef>
                <a:spcPts val="0"/>
              </a:spcBef>
              <a:spcAft>
                <a:spcPts val="800"/>
              </a:spcAft>
              <a:buNone/>
            </a:pPr>
            <a:r>
              <a:rPr lang="en-US" sz="1200">
                <a:solidFill>
                  <a:srgbClr val="273239"/>
                </a:solidFill>
                <a:latin typeface="Courier New"/>
                <a:ea typeface="Courier New"/>
                <a:cs typeface="Courier New"/>
                <a:sym typeface="Courier New"/>
              </a:rPr>
              <a:t>176</a:t>
            </a:r>
            <a:endParaRPr sz="1200">
              <a:solidFill>
                <a:srgbClr val="273239"/>
              </a:solidFill>
              <a:latin typeface="Courier New"/>
              <a:ea typeface="Courier New"/>
              <a:cs typeface="Courier New"/>
              <a:sym typeface="Courier New"/>
            </a:endParaRPr>
          </a:p>
        </p:txBody>
      </p:sp>
      <p:pic>
        <p:nvPicPr>
          <p:cNvPr id="306" name="Google Shape;306;g10f4be66c5c_0_30"/>
          <p:cNvPicPr preferRelativeResize="0"/>
          <p:nvPr/>
        </p:nvPicPr>
        <p:blipFill>
          <a:blip r:embed="rId3">
            <a:alphaModFix/>
          </a:blip>
          <a:stretch>
            <a:fillRect/>
          </a:stretch>
        </p:blipFill>
        <p:spPr>
          <a:xfrm>
            <a:off x="152400" y="4254600"/>
            <a:ext cx="7058025" cy="23717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6"/>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0070C0"/>
              </a:buClr>
              <a:buSzPts val="2800"/>
              <a:buFont typeface="Helvetica Neue"/>
              <a:buNone/>
            </a:pPr>
            <a:r>
              <a:rPr b="1" i="0" lang="en-US" sz="2800" u="none">
                <a:solidFill>
                  <a:srgbClr val="0070C0"/>
                </a:solidFill>
                <a:latin typeface="Helvetica Neue"/>
                <a:ea typeface="Helvetica Neue"/>
                <a:cs typeface="Helvetica Neue"/>
                <a:sym typeface="Helvetica Neue"/>
              </a:rPr>
              <a:t>Optimization of Disk Block Access (Cont.)</a:t>
            </a:r>
            <a:endParaRPr/>
          </a:p>
        </p:txBody>
      </p:sp>
      <p:sp>
        <p:nvSpPr>
          <p:cNvPr id="313" name="Google Shape;313;p26"/>
          <p:cNvSpPr txBox="1"/>
          <p:nvPr>
            <p:ph idx="1" type="body"/>
          </p:nvPr>
        </p:nvSpPr>
        <p:spPr>
          <a:xfrm>
            <a:off x="814387" y="1093787"/>
            <a:ext cx="8059737" cy="4875212"/>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1800"/>
              <a:buNone/>
            </a:pPr>
            <a:r>
              <a:rPr b="1" i="0" lang="en-US" sz="2000" u="none">
                <a:solidFill>
                  <a:srgbClr val="000099"/>
                </a:solidFill>
                <a:latin typeface="Helvetica Neue"/>
                <a:ea typeface="Helvetica Neue"/>
                <a:cs typeface="Helvetica Neue"/>
                <a:sym typeface="Helvetica Neue"/>
              </a:rPr>
              <a:t>4. File organization</a:t>
            </a:r>
            <a:endParaRPr/>
          </a:p>
          <a:p>
            <a:pPr indent="-285750" lvl="1" marL="742950"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Optimize block access time by organizing the blocks  correspond to how data will be accessed</a:t>
            </a:r>
            <a:endParaRPr/>
          </a:p>
          <a:p>
            <a:pPr indent="-285750" lvl="1" marL="742950"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i.e. Store related information on the same or nearby cylinders</a:t>
            </a:r>
            <a:endParaRPr/>
          </a:p>
          <a:p>
            <a:pPr indent="-228600" lvl="2" marL="1085850"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Sequentially accessed file</a:t>
            </a:r>
            <a:endParaRPr/>
          </a:p>
          <a:p>
            <a:pPr indent="-285750" lvl="1" marL="742950"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Files may get </a:t>
            </a:r>
            <a:r>
              <a:rPr b="1" i="0" lang="en-US" sz="2000" u="none">
                <a:solidFill>
                  <a:srgbClr val="000099"/>
                </a:solidFill>
                <a:latin typeface="Helvetica Neue"/>
                <a:ea typeface="Helvetica Neue"/>
                <a:cs typeface="Helvetica Neue"/>
                <a:sym typeface="Helvetica Neue"/>
              </a:rPr>
              <a:t>fragmented</a:t>
            </a:r>
            <a:r>
              <a:rPr b="0" i="0" lang="en-US" sz="2000" u="none">
                <a:solidFill>
                  <a:schemeClr val="dk1"/>
                </a:solidFill>
                <a:latin typeface="Helvetica Neue"/>
                <a:ea typeface="Helvetica Neue"/>
                <a:cs typeface="Helvetica Neue"/>
                <a:sym typeface="Helvetica Neue"/>
              </a:rPr>
              <a:t> over time</a:t>
            </a:r>
            <a:endParaRPr/>
          </a:p>
          <a:p>
            <a:pPr indent="-228600" lvl="2" marL="1085850"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E.g. if data is inserted to/deleted from the file</a:t>
            </a:r>
            <a:endParaRPr/>
          </a:p>
          <a:p>
            <a:pPr indent="-228600" lvl="2" marL="1085850"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Or free blocks on disk are scattered, and newly created file has its blocks scattered over the disk</a:t>
            </a:r>
            <a:endParaRPr/>
          </a:p>
          <a:p>
            <a:pPr indent="-228600" lvl="2" marL="1085850"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Sequential access to a fragmented file results in increased disk arm movement</a:t>
            </a:r>
            <a:endParaRPr/>
          </a:p>
          <a:p>
            <a:pPr indent="-285750" lvl="1" marL="742950"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Some systems have utilities to </a:t>
            </a:r>
            <a:r>
              <a:rPr b="0" i="0" lang="en-US" sz="2000" u="none">
                <a:solidFill>
                  <a:srgbClr val="000099"/>
                </a:solidFill>
                <a:latin typeface="Helvetica Neue"/>
                <a:ea typeface="Helvetica Neue"/>
                <a:cs typeface="Helvetica Neue"/>
                <a:sym typeface="Helvetica Neue"/>
              </a:rPr>
              <a:t>defragment</a:t>
            </a:r>
            <a:r>
              <a:rPr b="0" i="0" lang="en-US" sz="2000" u="none">
                <a:solidFill>
                  <a:schemeClr val="dk1"/>
                </a:solidFill>
                <a:latin typeface="Helvetica Neue"/>
                <a:ea typeface="Helvetica Neue"/>
                <a:cs typeface="Helvetica Neue"/>
                <a:sym typeface="Helvetica Neue"/>
              </a:rPr>
              <a:t> the file system, in order to speed up file access</a:t>
            </a:r>
            <a:endParaRPr/>
          </a:p>
          <a:p>
            <a:pPr indent="-228600" lvl="0" marL="342900" rtl="0" algn="l">
              <a:spcBef>
                <a:spcPts val="700"/>
              </a:spcBef>
              <a:spcAft>
                <a:spcPts val="0"/>
              </a:spcAft>
              <a:buSzPts val="1800"/>
              <a:buNone/>
            </a:pPr>
            <a:r>
              <a:t/>
            </a:r>
            <a:endParaRPr b="0" i="0" sz="2000" u="none">
              <a:solidFill>
                <a:schemeClr val="dk1"/>
              </a:solidFill>
              <a:latin typeface="Helvetica Neue"/>
              <a:ea typeface="Helvetica Neue"/>
              <a:cs typeface="Helvetica Neue"/>
              <a:sym typeface="Helvetica Neue"/>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7"/>
          <p:cNvSpPr txBox="1"/>
          <p:nvPr>
            <p:ph idx="1" type="body"/>
          </p:nvPr>
        </p:nvSpPr>
        <p:spPr>
          <a:xfrm>
            <a:off x="465137" y="1122362"/>
            <a:ext cx="8678862" cy="55499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1800"/>
              <a:buNone/>
            </a:pPr>
            <a:r>
              <a:rPr b="1" i="0" lang="en-US" sz="2000" u="none">
                <a:solidFill>
                  <a:srgbClr val="000099"/>
                </a:solidFill>
                <a:latin typeface="Helvetica Neue"/>
                <a:ea typeface="Helvetica Neue"/>
                <a:cs typeface="Helvetica Neue"/>
                <a:sym typeface="Helvetica Neue"/>
              </a:rPr>
              <a:t>5. Nonvolatile Write Buffers</a:t>
            </a:r>
            <a:r>
              <a:rPr b="0" i="0" lang="en-US" sz="2000" u="none">
                <a:solidFill>
                  <a:schemeClr val="dk1"/>
                </a:solidFill>
                <a:latin typeface="Helvetica Neue"/>
                <a:ea typeface="Helvetica Neue"/>
                <a:cs typeface="Helvetica Neue"/>
                <a:sym typeface="Helvetica Neue"/>
              </a:rPr>
              <a:t> </a:t>
            </a:r>
            <a:endParaRPr/>
          </a:p>
          <a:p>
            <a:pPr indent="-285750" lvl="1" marL="742950"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Main memory content lost on power failure</a:t>
            </a:r>
            <a:endParaRPr/>
          </a:p>
          <a:p>
            <a:pPr indent="-285750" lvl="1" marL="742950"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Database updates has to be recorded on disk to survive possible system crashes</a:t>
            </a:r>
            <a:endParaRPr/>
          </a:p>
          <a:p>
            <a:pPr indent="-285750" lvl="1" marL="742950" rtl="0" algn="l">
              <a:lnSpc>
                <a:spcPct val="100000"/>
              </a:lnSpc>
              <a:spcBef>
                <a:spcPts val="700"/>
              </a:spcBef>
              <a:spcAft>
                <a:spcPts val="0"/>
              </a:spcAft>
              <a:buClr>
                <a:schemeClr val="folHlink"/>
              </a:buClr>
              <a:buSzPts val="1600"/>
              <a:buFont typeface="Arial"/>
              <a:buChar char="●"/>
            </a:pPr>
            <a:r>
              <a:rPr b="0" i="0" lang="en-US" sz="2000" u="none">
                <a:solidFill>
                  <a:srgbClr val="000099"/>
                </a:solidFill>
                <a:latin typeface="Helvetica Neue"/>
                <a:ea typeface="Helvetica Neue"/>
                <a:cs typeface="Helvetica Neue"/>
                <a:sym typeface="Helvetica Neue"/>
              </a:rPr>
              <a:t>Non-Volatile RAM (NVRAM)</a:t>
            </a:r>
            <a:endParaRPr/>
          </a:p>
          <a:p>
            <a:pPr indent="-228600" lvl="2" marL="1085850"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Speeds up disk writes by writing blocks to a NVRAM buffer immediately</a:t>
            </a:r>
            <a:endParaRPr/>
          </a:p>
          <a:p>
            <a:pPr indent="-228600" lvl="2" marL="1085850"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Battery backed up RAM or flash memory</a:t>
            </a:r>
            <a:endParaRPr/>
          </a:p>
          <a:p>
            <a:pPr indent="-228600" lvl="2" marL="1085850"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Even if power fails, the data is safe and will be written to disk when power returns</a:t>
            </a:r>
            <a:endParaRPr/>
          </a:p>
        </p:txBody>
      </p:sp>
      <p:sp>
        <p:nvSpPr>
          <p:cNvPr id="320" name="Google Shape;320;p27"/>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0070C0"/>
              </a:buClr>
              <a:buSzPts val="2800"/>
              <a:buFont typeface="Helvetica Neue"/>
              <a:buNone/>
            </a:pPr>
            <a:r>
              <a:rPr b="1" i="0" lang="en-US" sz="2800" u="none">
                <a:solidFill>
                  <a:srgbClr val="0070C0"/>
                </a:solidFill>
                <a:latin typeface="Helvetica Neue"/>
                <a:ea typeface="Helvetica Neue"/>
                <a:cs typeface="Helvetica Neue"/>
                <a:sym typeface="Helvetica Neue"/>
              </a:rPr>
              <a:t>Optimization of Disk Block Access (Cont.)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8"/>
          <p:cNvSpPr txBox="1"/>
          <p:nvPr>
            <p:ph idx="1" type="body"/>
          </p:nvPr>
        </p:nvSpPr>
        <p:spPr>
          <a:xfrm>
            <a:off x="465137" y="1122362"/>
            <a:ext cx="8678862" cy="5549900"/>
          </a:xfrm>
          <a:prstGeom prst="rect">
            <a:avLst/>
          </a:prstGeom>
          <a:noFill/>
          <a:ln>
            <a:noFill/>
          </a:ln>
        </p:spPr>
        <p:txBody>
          <a:bodyPr anchorCtr="0" anchor="t" bIns="45700" lIns="91425" spcFirstLastPara="1" rIns="91425" wrap="square" tIns="45700">
            <a:noAutofit/>
          </a:bodyPr>
          <a:lstStyle/>
          <a:p>
            <a:pPr indent="-285750" lvl="1" marL="742950" rtl="0" algn="l">
              <a:lnSpc>
                <a:spcPct val="100000"/>
              </a:lnSpc>
              <a:spcBef>
                <a:spcPts val="0"/>
              </a:spcBef>
              <a:spcAft>
                <a:spcPts val="0"/>
              </a:spcAft>
              <a:buClr>
                <a:schemeClr val="folHlink"/>
              </a:buClr>
              <a:buSzPts val="1600"/>
              <a:buFont typeface="Arial"/>
              <a:buChar char="●"/>
            </a:pPr>
            <a:r>
              <a:rPr b="0" i="0" lang="en-US" sz="2000" u="none">
                <a:solidFill>
                  <a:srgbClr val="000099"/>
                </a:solidFill>
                <a:latin typeface="Helvetica Neue"/>
                <a:ea typeface="Helvetica Neue"/>
                <a:cs typeface="Helvetica Neue"/>
                <a:sym typeface="Helvetica Neue"/>
              </a:rPr>
              <a:t>Non-Volatile RAM (NVRAM)</a:t>
            </a:r>
            <a:endParaRPr/>
          </a:p>
          <a:p>
            <a:pPr indent="-228600" lvl="2" marL="1085850"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Database operations that require data to be safely stored before continuing can continue without waiting for data to be written to disk</a:t>
            </a:r>
            <a:endParaRPr/>
          </a:p>
          <a:p>
            <a:pPr indent="-228600" lvl="2" marL="1085850"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Controller writes to disk whenever</a:t>
            </a:r>
            <a:endParaRPr/>
          </a:p>
          <a:p>
            <a:pPr indent="-228600" lvl="3" marL="1428750" rtl="0" algn="l">
              <a:lnSpc>
                <a:spcPct val="100000"/>
              </a:lnSpc>
              <a:spcBef>
                <a:spcPts val="700"/>
              </a:spcBef>
              <a:spcAft>
                <a:spcPts val="0"/>
              </a:spcAft>
              <a:buClr>
                <a:schemeClr val="hlink"/>
              </a:buClr>
              <a:buSzPts val="2000"/>
              <a:buFont typeface="Times New Roman"/>
              <a:buChar char="–"/>
            </a:pPr>
            <a:r>
              <a:rPr b="0" i="0" lang="en-US" sz="2000" u="none">
                <a:solidFill>
                  <a:schemeClr val="dk1"/>
                </a:solidFill>
                <a:latin typeface="Helvetica Neue"/>
                <a:ea typeface="Helvetica Neue"/>
                <a:cs typeface="Helvetica Neue"/>
                <a:sym typeface="Helvetica Neue"/>
              </a:rPr>
              <a:t>The disk has no other requests / Pending request for some time </a:t>
            </a:r>
            <a:endParaRPr/>
          </a:p>
          <a:p>
            <a:pPr indent="-228600" lvl="3" marL="1428750" rtl="0" algn="l">
              <a:lnSpc>
                <a:spcPct val="100000"/>
              </a:lnSpc>
              <a:spcBef>
                <a:spcPts val="700"/>
              </a:spcBef>
              <a:spcAft>
                <a:spcPts val="0"/>
              </a:spcAft>
              <a:buClr>
                <a:schemeClr val="hlink"/>
              </a:buClr>
              <a:buSzPts val="2000"/>
              <a:buFont typeface="Times New Roman"/>
              <a:buChar char="–"/>
            </a:pPr>
            <a:r>
              <a:rPr b="0" i="0" lang="en-US" sz="2000" u="none">
                <a:solidFill>
                  <a:schemeClr val="dk1"/>
                </a:solidFill>
                <a:latin typeface="Helvetica Neue"/>
                <a:ea typeface="Helvetica Neue"/>
                <a:cs typeface="Helvetica Neue"/>
                <a:sym typeface="Helvetica Neue"/>
              </a:rPr>
              <a:t>The NVRAM buffer becomes full</a:t>
            </a:r>
            <a:endParaRPr/>
          </a:p>
          <a:p>
            <a:pPr indent="-228600" lvl="2" marL="1085850"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Found in RAID Controllers (Later)</a:t>
            </a:r>
            <a:endParaRPr/>
          </a:p>
        </p:txBody>
      </p:sp>
      <p:sp>
        <p:nvSpPr>
          <p:cNvPr id="327" name="Google Shape;327;p28"/>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0070C0"/>
              </a:buClr>
              <a:buSzPts val="2800"/>
              <a:buFont typeface="Helvetica Neue"/>
              <a:buNone/>
            </a:pPr>
            <a:r>
              <a:rPr b="1" i="0" lang="en-US" sz="2800" u="none">
                <a:solidFill>
                  <a:srgbClr val="0070C0"/>
                </a:solidFill>
                <a:latin typeface="Helvetica Neue"/>
                <a:ea typeface="Helvetica Neue"/>
                <a:cs typeface="Helvetica Neue"/>
                <a:sym typeface="Helvetica Neue"/>
              </a:rPr>
              <a:t>Optimization of Disk Block Access (Cont.)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9"/>
          <p:cNvSpPr txBox="1"/>
          <p:nvPr>
            <p:ph idx="1" type="body"/>
          </p:nvPr>
        </p:nvSpPr>
        <p:spPr>
          <a:xfrm>
            <a:off x="630237" y="1122362"/>
            <a:ext cx="8513762" cy="55499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1800"/>
              <a:buNone/>
            </a:pPr>
            <a:r>
              <a:rPr b="1" i="0" lang="en-US" sz="2000" u="none">
                <a:solidFill>
                  <a:srgbClr val="000099"/>
                </a:solidFill>
                <a:latin typeface="Helvetica Neue"/>
                <a:ea typeface="Helvetica Neue"/>
                <a:cs typeface="Helvetica Neue"/>
                <a:sym typeface="Helvetica Neue"/>
              </a:rPr>
              <a:t>6. Log disk</a:t>
            </a:r>
            <a:endParaRPr/>
          </a:p>
          <a:p>
            <a:pPr indent="-285750" lvl="1" marL="742950"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Another approach to reduce write latency </a:t>
            </a:r>
            <a:endParaRPr/>
          </a:p>
          <a:p>
            <a:pPr indent="-285750" lvl="1" marL="742950"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A disk devoted to writing a sequential log of block updates</a:t>
            </a:r>
            <a:endParaRPr/>
          </a:p>
          <a:p>
            <a:pPr indent="-285750" lvl="1" marL="742950"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Write to log disk is very fast as number of blocks at a time</a:t>
            </a:r>
            <a:endParaRPr/>
          </a:p>
          <a:p>
            <a:pPr indent="-285750" lvl="1" marL="742950"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Writes can be reordered to minimize disk arm movement</a:t>
            </a:r>
            <a:endParaRPr/>
          </a:p>
          <a:p>
            <a:pPr indent="-285750" lvl="1" marL="742950"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On system crashes before some writes to the actual disk location have completed, when the system comes back up it reads the log disk to find those writes that had not been completed and carries out them out then</a:t>
            </a:r>
            <a:endParaRPr/>
          </a:p>
          <a:p>
            <a:pPr indent="-228600" lvl="0" marL="342900" rtl="0" algn="l">
              <a:spcBef>
                <a:spcPts val="700"/>
              </a:spcBef>
              <a:spcAft>
                <a:spcPts val="0"/>
              </a:spcAft>
              <a:buSzPts val="1800"/>
              <a:buNone/>
            </a:pPr>
            <a:r>
              <a:t/>
            </a:r>
            <a:endParaRPr b="0" i="0" sz="2000" u="none">
              <a:solidFill>
                <a:schemeClr val="dk1"/>
              </a:solidFill>
              <a:latin typeface="Helvetica Neue"/>
              <a:ea typeface="Helvetica Neue"/>
              <a:cs typeface="Helvetica Neue"/>
              <a:sym typeface="Helvetica Neue"/>
            </a:endParaRPr>
          </a:p>
        </p:txBody>
      </p:sp>
      <p:sp>
        <p:nvSpPr>
          <p:cNvPr id="334" name="Google Shape;334;p29"/>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0070C0"/>
              </a:buClr>
              <a:buSzPts val="2800"/>
              <a:buFont typeface="Helvetica Neue"/>
              <a:buNone/>
            </a:pPr>
            <a:r>
              <a:rPr b="1" i="0" lang="en-US" sz="2800" u="none">
                <a:solidFill>
                  <a:srgbClr val="0070C0"/>
                </a:solidFill>
                <a:latin typeface="Helvetica Neue"/>
                <a:ea typeface="Helvetica Neue"/>
                <a:cs typeface="Helvetica Neue"/>
                <a:sym typeface="Helvetica Neue"/>
              </a:rPr>
              <a:t>Optimization of Disk Block Access (Cont.)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0"/>
          <p:cNvSpPr txBox="1"/>
          <p:nvPr>
            <p:ph idx="1" type="body"/>
          </p:nvPr>
        </p:nvSpPr>
        <p:spPr>
          <a:xfrm>
            <a:off x="1016000" y="1122362"/>
            <a:ext cx="8128000" cy="55499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2"/>
              </a:buClr>
              <a:buSzPts val="1800"/>
              <a:buFont typeface="Arial"/>
              <a:buChar char="●"/>
            </a:pPr>
            <a:r>
              <a:rPr b="1" i="0" lang="en-US" sz="2000" u="none">
                <a:solidFill>
                  <a:srgbClr val="000099"/>
                </a:solidFill>
                <a:latin typeface="Helvetica Neue"/>
                <a:ea typeface="Helvetica Neue"/>
                <a:cs typeface="Helvetica Neue"/>
                <a:sym typeface="Helvetica Neue"/>
              </a:rPr>
              <a:t>Log Disk</a:t>
            </a:r>
            <a:endParaRPr/>
          </a:p>
          <a:p>
            <a:pPr indent="-285750" lvl="1" marL="742950"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If no log disk, Risk of corruption of file system data</a:t>
            </a:r>
            <a:endParaRPr/>
          </a:p>
          <a:p>
            <a:pPr indent="-228600" lvl="2" marL="1085850"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Old generation file system</a:t>
            </a:r>
            <a:endParaRPr/>
          </a:p>
          <a:p>
            <a:pPr indent="-285750" lvl="1" marL="742950" rtl="0" algn="l">
              <a:lnSpc>
                <a:spcPct val="100000"/>
              </a:lnSpc>
              <a:spcBef>
                <a:spcPts val="700"/>
              </a:spcBef>
              <a:spcAft>
                <a:spcPts val="0"/>
              </a:spcAft>
              <a:buClr>
                <a:schemeClr val="folHlink"/>
              </a:buClr>
              <a:buSzPts val="1600"/>
              <a:buFont typeface="Arial"/>
              <a:buChar char="●"/>
            </a:pPr>
            <a:r>
              <a:rPr b="1" i="0" lang="en-US" sz="2000" u="none">
                <a:solidFill>
                  <a:srgbClr val="000099"/>
                </a:solidFill>
                <a:latin typeface="Helvetica Neue"/>
                <a:ea typeface="Helvetica Neue"/>
                <a:cs typeface="Helvetica Neue"/>
                <a:sym typeface="Helvetica Neue"/>
              </a:rPr>
              <a:t>Journaling file systems</a:t>
            </a:r>
            <a:endParaRPr/>
          </a:p>
          <a:p>
            <a:pPr indent="-228600" lvl="2" marL="1085850"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In modern file system, Log disk requires file systems that support log disks to reorder writes to disk</a:t>
            </a:r>
            <a:endParaRPr/>
          </a:p>
          <a:p>
            <a:pPr indent="-228600" lvl="2" marL="1085850"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Write data in safe order log disk</a:t>
            </a:r>
            <a:endParaRPr b="1" i="0" sz="2000" u="none">
              <a:solidFill>
                <a:schemeClr val="dk2"/>
              </a:solidFill>
              <a:latin typeface="Helvetica Neue"/>
              <a:ea typeface="Helvetica Neue"/>
              <a:cs typeface="Helvetica Neue"/>
              <a:sym typeface="Helvetica Neue"/>
            </a:endParaRPr>
          </a:p>
          <a:p>
            <a:pPr indent="-228600" lvl="2" marL="1085850"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Improves performance, if separate data and log disk</a:t>
            </a:r>
            <a:endParaRPr/>
          </a:p>
          <a:p>
            <a:pPr indent="-228600" lvl="2" marL="1085850"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Can be implemented even without a separate log disk</a:t>
            </a:r>
            <a:endParaRPr/>
          </a:p>
          <a:p>
            <a:pPr indent="-228600" lvl="3" marL="1428750" rtl="0" algn="l">
              <a:lnSpc>
                <a:spcPct val="100000"/>
              </a:lnSpc>
              <a:spcBef>
                <a:spcPts val="700"/>
              </a:spcBef>
              <a:spcAft>
                <a:spcPts val="0"/>
              </a:spcAft>
              <a:buClr>
                <a:schemeClr val="hlink"/>
              </a:buClr>
              <a:buSzPts val="2000"/>
              <a:buFont typeface="Times New Roman"/>
              <a:buChar char="–"/>
            </a:pPr>
            <a:r>
              <a:rPr b="0" i="0" lang="en-US" sz="2000" u="none">
                <a:solidFill>
                  <a:schemeClr val="dk1"/>
                </a:solidFill>
                <a:latin typeface="Helvetica Neue"/>
                <a:ea typeface="Helvetica Neue"/>
                <a:cs typeface="Helvetica Neue"/>
                <a:sym typeface="Helvetica Neue"/>
              </a:rPr>
              <a:t>Keep data and the log on the same disk</a:t>
            </a:r>
            <a:endParaRPr/>
          </a:p>
          <a:p>
            <a:pPr indent="-228600" lvl="3" marL="1428750" rtl="0" algn="l">
              <a:lnSpc>
                <a:spcPct val="100000"/>
              </a:lnSpc>
              <a:spcBef>
                <a:spcPts val="700"/>
              </a:spcBef>
              <a:spcAft>
                <a:spcPts val="0"/>
              </a:spcAft>
              <a:buClr>
                <a:schemeClr val="hlink"/>
              </a:buClr>
              <a:buSzPts val="2000"/>
              <a:buFont typeface="Times New Roman"/>
              <a:buChar char="–"/>
            </a:pPr>
            <a:r>
              <a:rPr b="0" i="0" lang="en-US" sz="2000" u="none">
                <a:solidFill>
                  <a:schemeClr val="dk1"/>
                </a:solidFill>
                <a:latin typeface="Helvetica Neue"/>
                <a:ea typeface="Helvetica Neue"/>
                <a:cs typeface="Helvetica Neue"/>
                <a:sym typeface="Helvetica Neue"/>
              </a:rPr>
              <a:t>Reduces the monetary cost at the expense of lower performance</a:t>
            </a:r>
            <a:endParaRPr/>
          </a:p>
          <a:p>
            <a:pPr indent="-228600" lvl="2" marL="1085850"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Ch. 16 Recovery system</a:t>
            </a:r>
            <a:endParaRPr/>
          </a:p>
        </p:txBody>
      </p:sp>
      <p:sp>
        <p:nvSpPr>
          <p:cNvPr id="341" name="Google Shape;341;p30"/>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0070C0"/>
              </a:buClr>
              <a:buSzPts val="2800"/>
              <a:buFont typeface="Helvetica Neue"/>
              <a:buNone/>
            </a:pPr>
            <a:r>
              <a:rPr b="1" i="0" lang="en-US" sz="2800" u="none">
                <a:solidFill>
                  <a:srgbClr val="0070C0"/>
                </a:solidFill>
                <a:latin typeface="Helvetica Neue"/>
                <a:ea typeface="Helvetica Neue"/>
                <a:cs typeface="Helvetica Neue"/>
                <a:sym typeface="Helvetica Neue"/>
              </a:rPr>
              <a:t>Optimization of Disk Block Access (Cont.)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1"/>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C00000"/>
              </a:buClr>
              <a:buSzPts val="3200"/>
              <a:buFont typeface="Helvetica Neue"/>
              <a:buNone/>
            </a:pPr>
            <a:r>
              <a:rPr b="1" i="0" lang="en-US" sz="3200" u="none">
                <a:solidFill>
                  <a:srgbClr val="C00000"/>
                </a:solidFill>
                <a:latin typeface="Helvetica Neue"/>
                <a:ea typeface="Helvetica Neue"/>
                <a:cs typeface="Helvetica Neue"/>
                <a:sym typeface="Helvetica Neue"/>
              </a:rPr>
              <a:t>Flash Storage</a:t>
            </a:r>
            <a:endParaRPr/>
          </a:p>
        </p:txBody>
      </p:sp>
      <p:sp>
        <p:nvSpPr>
          <p:cNvPr id="347" name="Google Shape;347;p31"/>
          <p:cNvSpPr txBox="1"/>
          <p:nvPr>
            <p:ph idx="1" type="body"/>
          </p:nvPr>
        </p:nvSpPr>
        <p:spPr>
          <a:xfrm>
            <a:off x="784225" y="831850"/>
            <a:ext cx="7920037" cy="523875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2"/>
              </a:buClr>
              <a:buSzPts val="1620"/>
              <a:buFont typeface="Arial"/>
              <a:buChar char="●"/>
            </a:pPr>
            <a:r>
              <a:rPr b="0" i="0" lang="en-US" sz="1800" u="none">
                <a:solidFill>
                  <a:schemeClr val="dk1"/>
                </a:solidFill>
                <a:latin typeface="Helvetica Neue"/>
                <a:ea typeface="Helvetica Neue"/>
                <a:cs typeface="Helvetica Neue"/>
                <a:sym typeface="Helvetica Neue"/>
              </a:rPr>
              <a:t>NOR flash</a:t>
            </a:r>
            <a:endParaRPr/>
          </a:p>
          <a:p>
            <a:pPr indent="-285750" lvl="1" marL="742950" rtl="0" algn="l">
              <a:lnSpc>
                <a:spcPct val="9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Allows random access to the individual WORDS of memory</a:t>
            </a:r>
            <a:endParaRPr/>
          </a:p>
          <a:p>
            <a:pPr indent="-194309" lvl="1" marL="742950" rtl="0" algn="l">
              <a:lnSpc>
                <a:spcPct val="90000"/>
              </a:lnSpc>
              <a:spcBef>
                <a:spcPts val="630"/>
              </a:spcBef>
              <a:spcAft>
                <a:spcPts val="0"/>
              </a:spcAft>
              <a:buClr>
                <a:schemeClr val="folHlink"/>
              </a:buClr>
              <a:buSzPts val="1440"/>
              <a:buFont typeface="Arial"/>
              <a:buNone/>
            </a:pPr>
            <a:r>
              <a:t/>
            </a:r>
            <a:endParaRPr b="0" i="0" sz="1800" u="none">
              <a:solidFill>
                <a:schemeClr val="dk1"/>
              </a:solidFill>
              <a:latin typeface="Helvetica Neue"/>
              <a:ea typeface="Helvetica Neue"/>
              <a:cs typeface="Helvetica Neue"/>
              <a:sym typeface="Helvetica Neue"/>
            </a:endParaRPr>
          </a:p>
          <a:p>
            <a:pPr indent="-342900" lvl="0" marL="342900" rtl="0" algn="l">
              <a:lnSpc>
                <a:spcPct val="90000"/>
              </a:lnSpc>
              <a:spcBef>
                <a:spcPts val="630"/>
              </a:spcBef>
              <a:spcAft>
                <a:spcPts val="0"/>
              </a:spcAft>
              <a:buClr>
                <a:schemeClr val="dk2"/>
              </a:buClr>
              <a:buSzPts val="1620"/>
              <a:buFont typeface="Arial"/>
              <a:buChar char="●"/>
            </a:pPr>
            <a:r>
              <a:rPr b="0" i="0" lang="en-US" sz="1800" u="none">
                <a:solidFill>
                  <a:schemeClr val="dk1"/>
                </a:solidFill>
                <a:latin typeface="Helvetica Neue"/>
                <a:ea typeface="Helvetica Neue"/>
                <a:cs typeface="Helvetica Neue"/>
                <a:sym typeface="Helvetica Neue"/>
              </a:rPr>
              <a:t>NAND flash </a:t>
            </a:r>
            <a:endParaRPr/>
          </a:p>
          <a:p>
            <a:pPr indent="-285750" lvl="1" marL="742950" rtl="0" algn="l">
              <a:lnSpc>
                <a:spcPct val="9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Used widely for storage</a:t>
            </a:r>
            <a:endParaRPr/>
          </a:p>
          <a:p>
            <a:pPr indent="-228600" lvl="2" marL="1085850" rtl="0" algn="l">
              <a:lnSpc>
                <a:spcPct val="90000"/>
              </a:lnSpc>
              <a:spcBef>
                <a:spcPts val="630"/>
              </a:spcBef>
              <a:spcAft>
                <a:spcPts val="0"/>
              </a:spcAft>
              <a:buClr>
                <a:srgbClr val="33CC33"/>
              </a:buClr>
              <a:buSzPts val="1350"/>
              <a:buFont typeface="Arimo"/>
              <a:buChar char="4"/>
            </a:pPr>
            <a:r>
              <a:rPr b="0" i="0" lang="en-US" sz="1800" u="none">
                <a:solidFill>
                  <a:schemeClr val="dk1"/>
                </a:solidFill>
                <a:latin typeface="Helvetica Neue"/>
                <a:ea typeface="Helvetica Neue"/>
                <a:cs typeface="Helvetica Neue"/>
                <a:sym typeface="Helvetica Neue"/>
              </a:rPr>
              <a:t>Since it is much cheaper than NOR flash and higher storage</a:t>
            </a:r>
            <a:endParaRPr/>
          </a:p>
          <a:p>
            <a:pPr indent="-285750" lvl="1" marL="742950" rtl="0" algn="l">
              <a:lnSpc>
                <a:spcPct val="9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Requires page-at-a-time read (page: 512 bytes to 4 KB-Approx. sector of mag. disk) into main memory</a:t>
            </a:r>
            <a:endParaRPr/>
          </a:p>
          <a:p>
            <a:pPr indent="-285750" lvl="1" marL="742950" rtl="0" algn="l">
              <a:lnSpc>
                <a:spcPct val="9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Transfer rate around 20 MB/sec</a:t>
            </a:r>
            <a:endParaRPr/>
          </a:p>
          <a:p>
            <a:pPr indent="-285750" lvl="1" marL="742950" rtl="0" algn="l">
              <a:lnSpc>
                <a:spcPct val="9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Can use multiple flash storage devices to provide higher transfer rate of 100 to 200 MB/sec</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2"/>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C00000"/>
              </a:buClr>
              <a:buSzPts val="3200"/>
              <a:buFont typeface="Helvetica Neue"/>
              <a:buNone/>
            </a:pPr>
            <a:r>
              <a:rPr b="1" i="0" lang="en-US" sz="3200" u="none">
                <a:solidFill>
                  <a:srgbClr val="C00000"/>
                </a:solidFill>
                <a:latin typeface="Helvetica Neue"/>
                <a:ea typeface="Helvetica Neue"/>
                <a:cs typeface="Helvetica Neue"/>
                <a:sym typeface="Helvetica Neue"/>
              </a:rPr>
              <a:t>Flash Storage</a:t>
            </a:r>
            <a:endParaRPr/>
          </a:p>
        </p:txBody>
      </p:sp>
      <p:sp>
        <p:nvSpPr>
          <p:cNvPr id="353" name="Google Shape;353;p32"/>
          <p:cNvSpPr txBox="1"/>
          <p:nvPr>
            <p:ph idx="1" type="body"/>
          </p:nvPr>
        </p:nvSpPr>
        <p:spPr>
          <a:xfrm>
            <a:off x="784225" y="1003300"/>
            <a:ext cx="7920037" cy="523875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2"/>
              </a:buClr>
              <a:buSzPts val="1620"/>
              <a:buFont typeface="Arial"/>
              <a:buChar char="●"/>
            </a:pPr>
            <a:r>
              <a:rPr b="0" i="0" lang="en-US" sz="1800" u="none">
                <a:solidFill>
                  <a:schemeClr val="dk1"/>
                </a:solidFill>
                <a:latin typeface="Helvetica Neue"/>
                <a:ea typeface="Helvetica Neue"/>
                <a:cs typeface="Helvetica Neue"/>
                <a:sym typeface="Helvetica Neue"/>
              </a:rPr>
              <a:t>NAND flash </a:t>
            </a:r>
            <a:endParaRPr/>
          </a:p>
          <a:p>
            <a:pPr indent="-285750" lvl="1" marL="742950" rtl="0" algn="l">
              <a:lnSpc>
                <a:spcPct val="90000"/>
              </a:lnSpc>
              <a:spcBef>
                <a:spcPts val="630"/>
              </a:spcBef>
              <a:spcAft>
                <a:spcPts val="0"/>
              </a:spcAft>
              <a:buClr>
                <a:schemeClr val="folHlink"/>
              </a:buClr>
              <a:buSzPts val="1440"/>
              <a:buFont typeface="Arial"/>
              <a:buChar char="●"/>
            </a:pPr>
            <a:r>
              <a:rPr b="1" i="0" lang="en-US" sz="1800" u="none">
                <a:solidFill>
                  <a:srgbClr val="000099"/>
                </a:solidFill>
                <a:latin typeface="Helvetica Neue"/>
                <a:ea typeface="Helvetica Neue"/>
                <a:cs typeface="Helvetica Neue"/>
                <a:sym typeface="Helvetica Neue"/>
              </a:rPr>
              <a:t>Write</a:t>
            </a:r>
            <a:endParaRPr/>
          </a:p>
          <a:p>
            <a:pPr indent="-228600" lvl="2" marL="1085850" rtl="0" algn="l">
              <a:lnSpc>
                <a:spcPct val="90000"/>
              </a:lnSpc>
              <a:spcBef>
                <a:spcPts val="630"/>
              </a:spcBef>
              <a:spcAft>
                <a:spcPts val="0"/>
              </a:spcAft>
              <a:buClr>
                <a:srgbClr val="33CC33"/>
              </a:buClr>
              <a:buSzPts val="1350"/>
              <a:buFont typeface="Arimo"/>
              <a:buChar char="4"/>
            </a:pPr>
            <a:r>
              <a:rPr b="0" i="0" lang="en-US" sz="1800" u="none">
                <a:solidFill>
                  <a:schemeClr val="dk1"/>
                </a:solidFill>
                <a:latin typeface="Helvetica Neue"/>
                <a:ea typeface="Helvetica Neue"/>
                <a:cs typeface="Helvetica Neue"/>
                <a:sym typeface="Helvetica Neue"/>
              </a:rPr>
              <a:t>Little more complicated takes few microseconds</a:t>
            </a:r>
            <a:endParaRPr/>
          </a:p>
          <a:p>
            <a:pPr indent="-228600" lvl="2" marL="1085850" rtl="0" algn="l">
              <a:lnSpc>
                <a:spcPct val="90000"/>
              </a:lnSpc>
              <a:spcBef>
                <a:spcPts val="630"/>
              </a:spcBef>
              <a:spcAft>
                <a:spcPts val="0"/>
              </a:spcAft>
              <a:buClr>
                <a:srgbClr val="33CC33"/>
              </a:buClr>
              <a:buSzPts val="1350"/>
              <a:buFont typeface="Arimo"/>
              <a:buChar char="4"/>
            </a:pPr>
            <a:r>
              <a:rPr b="0" i="0" lang="en-US" sz="1800" u="none">
                <a:solidFill>
                  <a:schemeClr val="dk1"/>
                </a:solidFill>
                <a:latin typeface="Helvetica Neue"/>
                <a:ea typeface="Helvetica Neue"/>
                <a:cs typeface="Helvetica Neue"/>
                <a:sym typeface="Helvetica Neue"/>
              </a:rPr>
              <a:t>Cannot be directly overwritten</a:t>
            </a:r>
            <a:endParaRPr/>
          </a:p>
          <a:p>
            <a:pPr indent="-228600" lvl="3" marL="1428750" rtl="0" algn="l">
              <a:lnSpc>
                <a:spcPct val="90000"/>
              </a:lnSpc>
              <a:spcBef>
                <a:spcPts val="630"/>
              </a:spcBef>
              <a:spcAft>
                <a:spcPts val="0"/>
              </a:spcAft>
              <a:buClr>
                <a:schemeClr val="hlink"/>
              </a:buClr>
              <a:buSzPts val="1800"/>
              <a:buFont typeface="Times New Roman"/>
              <a:buChar char="–"/>
            </a:pPr>
            <a:r>
              <a:rPr b="0" i="0" lang="en-US" sz="1800" u="none">
                <a:solidFill>
                  <a:schemeClr val="dk1"/>
                </a:solidFill>
                <a:latin typeface="Helvetica Neue"/>
                <a:ea typeface="Helvetica Neue"/>
                <a:cs typeface="Helvetica Neue"/>
                <a:sym typeface="Helvetica Neue"/>
              </a:rPr>
              <a:t>Requires first erase and then allowed to write</a:t>
            </a:r>
            <a:endParaRPr/>
          </a:p>
          <a:p>
            <a:pPr indent="-228600" lvl="3" marL="1428750" rtl="0" algn="l">
              <a:lnSpc>
                <a:spcPct val="90000"/>
              </a:lnSpc>
              <a:spcBef>
                <a:spcPts val="630"/>
              </a:spcBef>
              <a:spcAft>
                <a:spcPts val="0"/>
              </a:spcAft>
              <a:buClr>
                <a:schemeClr val="hlink"/>
              </a:buClr>
              <a:buSzPts val="1800"/>
              <a:buFont typeface="Times New Roman"/>
              <a:buChar char="–"/>
            </a:pPr>
            <a:r>
              <a:rPr b="0" i="0" lang="en-US" sz="1800" u="none">
                <a:solidFill>
                  <a:schemeClr val="dk1"/>
                </a:solidFill>
                <a:latin typeface="Helvetica Neue"/>
                <a:ea typeface="Helvetica Neue"/>
                <a:cs typeface="Helvetica Neue"/>
                <a:sym typeface="Helvetica Neue"/>
              </a:rPr>
              <a:t>Erase is very slow (1 to 2 milli secs)</a:t>
            </a:r>
            <a:endParaRPr/>
          </a:p>
          <a:p>
            <a:pPr indent="-228600" lvl="3" marL="1428750" rtl="0" algn="l">
              <a:lnSpc>
                <a:spcPct val="90000"/>
              </a:lnSpc>
              <a:spcBef>
                <a:spcPts val="630"/>
              </a:spcBef>
              <a:spcAft>
                <a:spcPts val="0"/>
              </a:spcAft>
              <a:buClr>
                <a:schemeClr val="hlink"/>
              </a:buClr>
              <a:buSzPts val="1800"/>
              <a:buFont typeface="Times New Roman"/>
              <a:buChar char="–"/>
            </a:pPr>
            <a:r>
              <a:rPr b="0" i="0" lang="en-US" sz="1800" u="none">
                <a:solidFill>
                  <a:schemeClr val="dk1"/>
                </a:solidFill>
                <a:latin typeface="Helvetica Neue"/>
                <a:ea typeface="Helvetica Neue"/>
                <a:cs typeface="Helvetica Neue"/>
                <a:sym typeface="Helvetica Neue"/>
              </a:rPr>
              <a:t>Erase block contains multiple pages (erase block)</a:t>
            </a:r>
            <a:endParaRPr/>
          </a:p>
          <a:p>
            <a:pPr indent="-228600" lvl="3" marL="1428750" rtl="0" algn="l">
              <a:lnSpc>
                <a:spcPct val="90000"/>
              </a:lnSpc>
              <a:spcBef>
                <a:spcPts val="630"/>
              </a:spcBef>
              <a:spcAft>
                <a:spcPts val="0"/>
              </a:spcAft>
              <a:buClr>
                <a:schemeClr val="hlink"/>
              </a:buClr>
              <a:buSzPts val="1800"/>
              <a:buFont typeface="Times New Roman"/>
              <a:buChar char="–"/>
            </a:pPr>
            <a:r>
              <a:rPr b="1" i="0" lang="en-US" sz="1800" u="none">
                <a:solidFill>
                  <a:srgbClr val="000099"/>
                </a:solidFill>
                <a:latin typeface="Helvetica Neue"/>
                <a:ea typeface="Helvetica Neue"/>
                <a:cs typeface="Helvetica Neue"/>
                <a:sym typeface="Helvetica Neue"/>
              </a:rPr>
              <a:t>Remapping </a:t>
            </a:r>
            <a:r>
              <a:rPr b="0" i="0" lang="en-US" sz="1800" u="none">
                <a:solidFill>
                  <a:schemeClr val="dk1"/>
                </a:solidFill>
                <a:latin typeface="Helvetica Neue"/>
                <a:ea typeface="Helvetica Neue"/>
                <a:cs typeface="Helvetica Neue"/>
                <a:sym typeface="Helvetica Neue"/>
              </a:rPr>
              <a:t>of logical page addresses to physical page addresses avoids waiting for erase</a:t>
            </a:r>
            <a:endParaRPr/>
          </a:p>
          <a:p>
            <a:pPr indent="-228600" lvl="4" marL="1771650" rtl="0" algn="l">
              <a:lnSpc>
                <a:spcPct val="90000"/>
              </a:lnSpc>
              <a:spcBef>
                <a:spcPts val="630"/>
              </a:spcBef>
              <a:spcAft>
                <a:spcPts val="0"/>
              </a:spcAft>
              <a:buClr>
                <a:schemeClr val="dk2"/>
              </a:buClr>
              <a:buSzPts val="1350"/>
              <a:buFont typeface="Helvetica Neue"/>
              <a:buChar char="»"/>
            </a:pPr>
            <a:r>
              <a:rPr b="1" i="0" lang="en-US" sz="1800" u="none">
                <a:solidFill>
                  <a:srgbClr val="000099"/>
                </a:solidFill>
                <a:latin typeface="Helvetica Neue"/>
                <a:ea typeface="Helvetica Neue"/>
                <a:cs typeface="Helvetica Neue"/>
                <a:sym typeface="Helvetica Neue"/>
              </a:rPr>
              <a:t>Translation table</a:t>
            </a:r>
            <a:r>
              <a:rPr b="0" i="0" lang="en-US" sz="1800" u="none">
                <a:solidFill>
                  <a:schemeClr val="dk1"/>
                </a:solidFill>
                <a:latin typeface="Helvetica Neue"/>
                <a:ea typeface="Helvetica Neue"/>
                <a:cs typeface="Helvetica Neue"/>
                <a:sym typeface="Helvetica Neue"/>
              </a:rPr>
              <a:t> tracks mapping</a:t>
            </a:r>
            <a:endParaRPr/>
          </a:p>
          <a:p>
            <a:pPr indent="-228600" lvl="4" marL="1771650" rtl="0" algn="l">
              <a:lnSpc>
                <a:spcPct val="90000"/>
              </a:lnSpc>
              <a:spcBef>
                <a:spcPts val="630"/>
              </a:spcBef>
              <a:spcAft>
                <a:spcPts val="0"/>
              </a:spcAft>
              <a:buClr>
                <a:schemeClr val="dk2"/>
              </a:buClr>
              <a:buSzPts val="1350"/>
              <a:buFont typeface="Helvetica Neue"/>
              <a:buChar char="»"/>
            </a:pPr>
            <a:r>
              <a:rPr b="0" i="0" lang="en-US" sz="1800" u="none">
                <a:solidFill>
                  <a:schemeClr val="dk1"/>
                </a:solidFill>
                <a:latin typeface="Helvetica Neue"/>
                <a:ea typeface="Helvetica Neue"/>
                <a:cs typeface="Helvetica Neue"/>
                <a:sym typeface="Helvetica Neue"/>
              </a:rPr>
              <a:t>Also stored in a label field of flash page</a:t>
            </a:r>
            <a:endParaRPr/>
          </a:p>
          <a:p>
            <a:pPr indent="-228600" lvl="3" marL="1428750" rtl="0" algn="l">
              <a:lnSpc>
                <a:spcPct val="90000"/>
              </a:lnSpc>
              <a:spcBef>
                <a:spcPts val="630"/>
              </a:spcBef>
              <a:spcAft>
                <a:spcPts val="0"/>
              </a:spcAft>
              <a:buClr>
                <a:schemeClr val="hlink"/>
              </a:buClr>
              <a:buSzPts val="1800"/>
              <a:buFont typeface="Times New Roman"/>
              <a:buChar char="–"/>
            </a:pPr>
            <a:r>
              <a:rPr b="0" i="0" lang="en-US" sz="1800" u="none">
                <a:solidFill>
                  <a:schemeClr val="dk1"/>
                </a:solidFill>
                <a:latin typeface="Helvetica Neue"/>
                <a:ea typeface="Helvetica Neue"/>
                <a:cs typeface="Helvetica Neue"/>
                <a:sym typeface="Helvetica Neue"/>
              </a:rPr>
              <a:t>Remapping done by </a:t>
            </a:r>
            <a:r>
              <a:rPr b="1" i="0" lang="en-US" sz="1800" u="none">
                <a:solidFill>
                  <a:srgbClr val="000099"/>
                </a:solidFill>
                <a:latin typeface="Helvetica Neue"/>
                <a:ea typeface="Helvetica Neue"/>
                <a:cs typeface="Helvetica Neue"/>
                <a:sym typeface="Helvetica Neue"/>
              </a:rPr>
              <a:t>flash translation layer software</a:t>
            </a:r>
            <a:endParaRPr/>
          </a:p>
          <a:p>
            <a:pPr indent="-228600" lvl="4" marL="1771650" rtl="0" algn="l">
              <a:lnSpc>
                <a:spcPct val="90000"/>
              </a:lnSpc>
              <a:spcBef>
                <a:spcPts val="630"/>
              </a:spcBef>
              <a:spcAft>
                <a:spcPts val="0"/>
              </a:spcAft>
              <a:buClr>
                <a:schemeClr val="dk2"/>
              </a:buClr>
              <a:buSzPts val="1350"/>
              <a:buFont typeface="Helvetica Neue"/>
              <a:buChar char="»"/>
            </a:pPr>
            <a:r>
              <a:rPr b="0" i="0" lang="en-US" sz="1800" u="none">
                <a:solidFill>
                  <a:schemeClr val="dk1"/>
                </a:solidFill>
                <a:latin typeface="Helvetica Neue"/>
                <a:ea typeface="Helvetica Neue"/>
                <a:cs typeface="Helvetica Neue"/>
                <a:sym typeface="Helvetica Neue"/>
              </a:rPr>
              <a:t>Provides Flash storage the identical look as magnetic disk storage to File system and DB Storage</a:t>
            </a:r>
            <a:endParaRPr/>
          </a:p>
          <a:p>
            <a:pPr indent="-228600" lvl="4" marL="1771650" rtl="0" algn="l">
              <a:lnSpc>
                <a:spcPct val="90000"/>
              </a:lnSpc>
              <a:spcBef>
                <a:spcPts val="630"/>
              </a:spcBef>
              <a:spcAft>
                <a:spcPts val="0"/>
              </a:spcAft>
              <a:buClr>
                <a:schemeClr val="dk2"/>
              </a:buClr>
              <a:buSzPts val="1350"/>
              <a:buFont typeface="Helvetica Neue"/>
              <a:buChar char="»"/>
            </a:pPr>
            <a:r>
              <a:rPr b="0" i="0" lang="en-US" sz="1800" u="none">
                <a:solidFill>
                  <a:schemeClr val="dk1"/>
                </a:solidFill>
                <a:latin typeface="Helvetica Neue"/>
                <a:ea typeface="Helvetica Neue"/>
                <a:cs typeface="Helvetica Neue"/>
                <a:sym typeface="Helvetica Neue"/>
              </a:rPr>
              <a:t>Address mapping: logical to physical</a:t>
            </a:r>
            <a:endParaRPr/>
          </a:p>
          <a:p>
            <a:pPr indent="-228600" lvl="4" marL="1771650" rtl="0" algn="l">
              <a:lnSpc>
                <a:spcPct val="90000"/>
              </a:lnSpc>
              <a:spcBef>
                <a:spcPts val="630"/>
              </a:spcBef>
              <a:spcAft>
                <a:spcPts val="0"/>
              </a:spcAft>
              <a:buClr>
                <a:schemeClr val="dk2"/>
              </a:buClr>
              <a:buSzPts val="1350"/>
              <a:buFont typeface="Helvetica Neue"/>
              <a:buChar char="»"/>
            </a:pPr>
            <a:r>
              <a:rPr b="0" i="0" lang="en-US" sz="1800" u="none">
                <a:solidFill>
                  <a:schemeClr val="dk1"/>
                </a:solidFill>
                <a:latin typeface="Helvetica Neue"/>
                <a:ea typeface="Helvetica Neue"/>
                <a:cs typeface="Helvetica Neue"/>
                <a:sym typeface="Helvetica Neue"/>
              </a:rPr>
              <a:t>Garbage collection and power off recovery</a:t>
            </a:r>
            <a:endParaRPr/>
          </a:p>
          <a:p>
            <a:pPr indent="-228600" lvl="4" marL="1771650" rtl="0" algn="l">
              <a:lnSpc>
                <a:spcPct val="90000"/>
              </a:lnSpc>
              <a:spcBef>
                <a:spcPts val="630"/>
              </a:spcBef>
              <a:spcAft>
                <a:spcPts val="0"/>
              </a:spcAft>
              <a:buClr>
                <a:schemeClr val="dk2"/>
              </a:buClr>
              <a:buSzPts val="1350"/>
              <a:buFont typeface="Helvetica Neue"/>
              <a:buChar char="»"/>
            </a:pPr>
            <a:r>
              <a:rPr b="0" i="0" lang="en-US" sz="1800" u="none">
                <a:solidFill>
                  <a:schemeClr val="dk1"/>
                </a:solidFill>
                <a:latin typeface="Helvetica Neue"/>
                <a:ea typeface="Helvetica Neue"/>
                <a:cs typeface="Helvetica Neue"/>
                <a:sym typeface="Helvetica Neue"/>
              </a:rPr>
              <a:t>Wear leveling &amp; bad block management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3"/>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C00000"/>
              </a:buClr>
              <a:buSzPts val="3200"/>
              <a:buFont typeface="Helvetica Neue"/>
              <a:buNone/>
            </a:pPr>
            <a:r>
              <a:rPr b="1" i="0" lang="en-US" sz="3200" u="none">
                <a:solidFill>
                  <a:srgbClr val="C00000"/>
                </a:solidFill>
                <a:latin typeface="Helvetica Neue"/>
                <a:ea typeface="Helvetica Neue"/>
                <a:cs typeface="Helvetica Neue"/>
                <a:sym typeface="Helvetica Neue"/>
              </a:rPr>
              <a:t>Flash Storage</a:t>
            </a:r>
            <a:endParaRPr/>
          </a:p>
        </p:txBody>
      </p:sp>
      <p:sp>
        <p:nvSpPr>
          <p:cNvPr id="359" name="Google Shape;359;p33"/>
          <p:cNvSpPr txBox="1"/>
          <p:nvPr>
            <p:ph idx="1" type="body"/>
          </p:nvPr>
        </p:nvSpPr>
        <p:spPr>
          <a:xfrm>
            <a:off x="784225" y="1003300"/>
            <a:ext cx="7920037" cy="523875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2"/>
              </a:buClr>
              <a:buSzPts val="1620"/>
              <a:buFont typeface="Arial"/>
              <a:buChar char="●"/>
            </a:pPr>
            <a:r>
              <a:rPr b="0" i="0" lang="en-US" sz="1800" u="none">
                <a:solidFill>
                  <a:schemeClr val="dk1"/>
                </a:solidFill>
                <a:latin typeface="Helvetica Neue"/>
                <a:ea typeface="Helvetica Neue"/>
                <a:cs typeface="Helvetica Neue"/>
                <a:sym typeface="Helvetica Neue"/>
              </a:rPr>
              <a:t>NAND flash </a:t>
            </a:r>
            <a:endParaRPr/>
          </a:p>
          <a:p>
            <a:pPr indent="-285750" lvl="1" marL="742950" rtl="0" algn="l">
              <a:lnSpc>
                <a:spcPct val="90000"/>
              </a:lnSpc>
              <a:spcBef>
                <a:spcPts val="630"/>
              </a:spcBef>
              <a:spcAft>
                <a:spcPts val="0"/>
              </a:spcAft>
              <a:buClr>
                <a:schemeClr val="folHlink"/>
              </a:buClr>
              <a:buSzPts val="1440"/>
              <a:buFont typeface="Arial"/>
              <a:buChar char="●"/>
            </a:pPr>
            <a:r>
              <a:rPr b="1" i="0" lang="en-US" sz="1800" u="none">
                <a:solidFill>
                  <a:srgbClr val="000099"/>
                </a:solidFill>
                <a:latin typeface="Helvetica Neue"/>
                <a:ea typeface="Helvetica Neue"/>
                <a:cs typeface="Helvetica Neue"/>
                <a:sym typeface="Helvetica Neue"/>
              </a:rPr>
              <a:t>Delete</a:t>
            </a:r>
            <a:endParaRPr/>
          </a:p>
          <a:p>
            <a:pPr indent="-228600" lvl="2" marL="1085850" rtl="0" algn="l">
              <a:lnSpc>
                <a:spcPct val="90000"/>
              </a:lnSpc>
              <a:spcBef>
                <a:spcPts val="630"/>
              </a:spcBef>
              <a:spcAft>
                <a:spcPts val="0"/>
              </a:spcAft>
              <a:buClr>
                <a:srgbClr val="33CC33"/>
              </a:buClr>
              <a:buSzPts val="1350"/>
              <a:buFont typeface="Arimo"/>
              <a:buChar char="4"/>
            </a:pPr>
            <a:r>
              <a:rPr b="0" i="0" lang="en-US" sz="1800" u="none">
                <a:solidFill>
                  <a:schemeClr val="dk1"/>
                </a:solidFill>
                <a:latin typeface="Helvetica Neue"/>
                <a:ea typeface="Helvetica Neue"/>
                <a:cs typeface="Helvetica Neue"/>
                <a:sym typeface="Helvetica Neue"/>
              </a:rPr>
              <a:t>Blocks containing multiple deleted pages are periodically erased</a:t>
            </a:r>
            <a:endParaRPr/>
          </a:p>
          <a:p>
            <a:pPr indent="-228600" lvl="2" marL="1085850" rtl="0" algn="l">
              <a:lnSpc>
                <a:spcPct val="90000"/>
              </a:lnSpc>
              <a:spcBef>
                <a:spcPts val="630"/>
              </a:spcBef>
              <a:spcAft>
                <a:spcPts val="0"/>
              </a:spcAft>
              <a:buClr>
                <a:srgbClr val="33CC33"/>
              </a:buClr>
              <a:buSzPts val="1350"/>
              <a:buFont typeface="Arimo"/>
              <a:buChar char="4"/>
            </a:pPr>
            <a:r>
              <a:rPr b="0" i="0" lang="en-US" sz="1800" u="none">
                <a:solidFill>
                  <a:schemeClr val="dk1"/>
                </a:solidFill>
                <a:latin typeface="Helvetica Neue"/>
                <a:ea typeface="Helvetica Neue"/>
                <a:cs typeface="Helvetica Neue"/>
                <a:sym typeface="Helvetica Neue"/>
              </a:rPr>
              <a:t>After 100,000 to 1,000,000 erases, erase block becomes unreliable and cannot be used</a:t>
            </a:r>
            <a:endParaRPr/>
          </a:p>
          <a:p>
            <a:pPr indent="-228600" lvl="2" marL="1085850" rtl="0" algn="l">
              <a:lnSpc>
                <a:spcPct val="90000"/>
              </a:lnSpc>
              <a:spcBef>
                <a:spcPts val="630"/>
              </a:spcBef>
              <a:spcAft>
                <a:spcPts val="0"/>
              </a:spcAft>
              <a:buClr>
                <a:srgbClr val="33CC33"/>
              </a:buClr>
              <a:buSzPts val="1350"/>
              <a:buFont typeface="Arimo"/>
              <a:buChar char="4"/>
            </a:pPr>
            <a:r>
              <a:rPr b="1" i="0" lang="en-US" sz="1800" u="none">
                <a:solidFill>
                  <a:srgbClr val="000099"/>
                </a:solidFill>
                <a:latin typeface="Helvetica Neue"/>
                <a:ea typeface="Helvetica Neue"/>
                <a:cs typeface="Helvetica Neue"/>
                <a:sym typeface="Helvetica Neue"/>
              </a:rPr>
              <a:t>Wear leveling</a:t>
            </a:r>
            <a:endParaRPr/>
          </a:p>
          <a:p>
            <a:pPr indent="-228600" lvl="3" marL="1428750" rtl="0" algn="l">
              <a:lnSpc>
                <a:spcPct val="90000"/>
              </a:lnSpc>
              <a:spcBef>
                <a:spcPts val="630"/>
              </a:spcBef>
              <a:spcAft>
                <a:spcPts val="0"/>
              </a:spcAft>
              <a:buClr>
                <a:schemeClr val="hlink"/>
              </a:buClr>
              <a:buSzPts val="1800"/>
              <a:buFont typeface="Times New Roman"/>
              <a:buChar char="–"/>
            </a:pPr>
            <a:r>
              <a:rPr b="1" i="0" lang="en-US" sz="1800" u="none">
                <a:solidFill>
                  <a:srgbClr val="000099"/>
                </a:solidFill>
                <a:latin typeface="Helvetica Neue"/>
                <a:ea typeface="Helvetica Neue"/>
                <a:cs typeface="Helvetica Neue"/>
                <a:sym typeface="Helvetica Neue"/>
              </a:rPr>
              <a:t>Principle of evenly distributing erase operations across physical blocks</a:t>
            </a:r>
            <a:endParaRPr/>
          </a:p>
          <a:p>
            <a:pPr indent="-228600" lvl="4" marL="1771650" rtl="0" algn="l">
              <a:lnSpc>
                <a:spcPct val="90000"/>
              </a:lnSpc>
              <a:spcBef>
                <a:spcPts val="630"/>
              </a:spcBef>
              <a:spcAft>
                <a:spcPts val="0"/>
              </a:spcAft>
              <a:buClr>
                <a:schemeClr val="dk2"/>
              </a:buClr>
              <a:buSzPts val="1350"/>
              <a:buFont typeface="Helvetica Neue"/>
              <a:buChar char="»"/>
            </a:pPr>
            <a:r>
              <a:rPr b="0" i="0" lang="en-US" sz="1800" u="none">
                <a:solidFill>
                  <a:schemeClr val="dk1"/>
                </a:solidFill>
                <a:latin typeface="Helvetica Neue"/>
                <a:ea typeface="Helvetica Neue"/>
                <a:cs typeface="Helvetica Neue"/>
                <a:sym typeface="Helvetica Neue"/>
              </a:rPr>
              <a:t>Assigns “Cold data” i.e. data that are rarely updated to physical pages that have been </a:t>
            </a:r>
            <a:r>
              <a:rPr b="1" i="0" lang="en-US" sz="1800" u="none">
                <a:solidFill>
                  <a:schemeClr val="dk1"/>
                </a:solidFill>
                <a:latin typeface="Helvetica Neue"/>
                <a:ea typeface="Helvetica Neue"/>
                <a:cs typeface="Helvetica Neue"/>
                <a:sym typeface="Helvetica Neue"/>
              </a:rPr>
              <a:t>erased many times</a:t>
            </a:r>
            <a:endParaRPr/>
          </a:p>
          <a:p>
            <a:pPr indent="-228600" lvl="4" marL="1771650" rtl="0" algn="l">
              <a:lnSpc>
                <a:spcPct val="90000"/>
              </a:lnSpc>
              <a:spcBef>
                <a:spcPts val="630"/>
              </a:spcBef>
              <a:spcAft>
                <a:spcPts val="0"/>
              </a:spcAft>
              <a:buClr>
                <a:schemeClr val="dk2"/>
              </a:buClr>
              <a:buSzPts val="1350"/>
              <a:buFont typeface="Helvetica Neue"/>
              <a:buChar char="»"/>
            </a:pPr>
            <a:r>
              <a:rPr b="0" i="0" lang="en-US" sz="1800" u="none">
                <a:solidFill>
                  <a:schemeClr val="dk1"/>
                </a:solidFill>
                <a:latin typeface="Helvetica Neue"/>
                <a:ea typeface="Helvetica Neue"/>
                <a:cs typeface="Helvetica Neue"/>
                <a:sym typeface="Helvetica Neue"/>
              </a:rPr>
              <a:t>Assigns “Hot data” i.e. data that are updated frequently to physical pages that have not been erased many times</a:t>
            </a:r>
            <a:endParaRPr/>
          </a:p>
          <a:p>
            <a:pPr indent="-228600" lvl="3" marL="1428750" rtl="0" algn="l">
              <a:lnSpc>
                <a:spcPct val="90000"/>
              </a:lnSpc>
              <a:spcBef>
                <a:spcPts val="630"/>
              </a:spcBef>
              <a:spcAft>
                <a:spcPts val="0"/>
              </a:spcAft>
              <a:buClr>
                <a:schemeClr val="hlink"/>
              </a:buClr>
              <a:buSzPts val="1800"/>
              <a:buFont typeface="Times New Roman"/>
              <a:buChar char="–"/>
            </a:pPr>
            <a:r>
              <a:rPr b="0" i="0" lang="en-US" sz="1800" u="none">
                <a:solidFill>
                  <a:schemeClr val="dk1"/>
                </a:solidFill>
                <a:latin typeface="Helvetica Neue"/>
                <a:ea typeface="Helvetica Neue"/>
                <a:cs typeface="Helvetica Neue"/>
                <a:sym typeface="Helvetica Neue"/>
              </a:rPr>
              <a:t>Done by flash memory controller</a:t>
            </a:r>
            <a:endParaRPr/>
          </a:p>
          <a:p>
            <a:pPr indent="-342900" lvl="0" marL="342900" rtl="0" algn="l">
              <a:lnSpc>
                <a:spcPct val="90000"/>
              </a:lnSpc>
              <a:spcBef>
                <a:spcPts val="630"/>
              </a:spcBef>
              <a:spcAft>
                <a:spcPts val="0"/>
              </a:spcAft>
              <a:buClr>
                <a:schemeClr val="dk2"/>
              </a:buClr>
              <a:buSzPts val="1620"/>
              <a:buFont typeface="Arial"/>
              <a:buChar char="●"/>
            </a:pPr>
            <a:r>
              <a:rPr b="1" i="0" lang="en-US" sz="1800" u="none">
                <a:solidFill>
                  <a:srgbClr val="000099"/>
                </a:solidFill>
                <a:latin typeface="Helvetica Neue"/>
                <a:ea typeface="Helvetica Neue"/>
                <a:cs typeface="Helvetica Neue"/>
                <a:sym typeface="Helvetica Neue"/>
              </a:rPr>
              <a:t>Hybrid Disk Drives</a:t>
            </a:r>
            <a:endParaRPr/>
          </a:p>
          <a:p>
            <a:pPr indent="-285750" lvl="1" marL="742950" rtl="0" algn="l">
              <a:lnSpc>
                <a:spcPct val="9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Hard disk with combination of Magnetic storage with a smaller amount of flash memory </a:t>
            </a:r>
            <a:endParaRPr/>
          </a:p>
          <a:p>
            <a:pPr indent="-228600" lvl="2" marL="1085850" rtl="0" algn="l">
              <a:lnSpc>
                <a:spcPct val="90000"/>
              </a:lnSpc>
              <a:spcBef>
                <a:spcPts val="630"/>
              </a:spcBef>
              <a:spcAft>
                <a:spcPts val="0"/>
              </a:spcAft>
              <a:buClr>
                <a:srgbClr val="33CC33"/>
              </a:buClr>
              <a:buSzPts val="1350"/>
              <a:buFont typeface="Arimo"/>
              <a:buChar char="4"/>
            </a:pPr>
            <a:r>
              <a:rPr b="0" i="0" lang="en-US" sz="1800" u="none">
                <a:solidFill>
                  <a:schemeClr val="dk1"/>
                </a:solidFill>
                <a:latin typeface="Helvetica Neue"/>
                <a:ea typeface="Helvetica Neue"/>
                <a:cs typeface="Helvetica Neue"/>
                <a:sym typeface="Helvetica Neue"/>
              </a:rPr>
              <a:t>Flash memory used as a cache for frequently accessed data i.e. rarely updated </a:t>
            </a:r>
            <a:endParaRPr/>
          </a:p>
          <a:p>
            <a:pPr indent="-240030" lvl="0" marL="342900" rtl="0" algn="l">
              <a:spcBef>
                <a:spcPts val="630"/>
              </a:spcBef>
              <a:spcAft>
                <a:spcPts val="0"/>
              </a:spcAft>
              <a:buSzPts val="1620"/>
              <a:buNone/>
            </a:pPr>
            <a:r>
              <a:t/>
            </a:r>
            <a:endParaRPr b="0" i="0" sz="1800" u="none">
              <a:solidFill>
                <a:schemeClr val="dk1"/>
              </a:solidFill>
              <a:latin typeface="Helvetica Neue"/>
              <a:ea typeface="Helvetica Neue"/>
              <a:cs typeface="Helvetica Neue"/>
              <a:sym typeface="Helvetica Neue"/>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4"/>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Helvetica Neue"/>
              <a:buNone/>
            </a:pPr>
            <a:r>
              <a:rPr b="1" i="0" lang="en-US" sz="3200" u="none">
                <a:solidFill>
                  <a:schemeClr val="dk2"/>
                </a:solidFill>
                <a:latin typeface="Helvetica Neue"/>
                <a:ea typeface="Helvetica Neue"/>
                <a:cs typeface="Helvetica Neue"/>
                <a:sym typeface="Helvetica Neue"/>
              </a:rPr>
              <a:t>RAID</a:t>
            </a:r>
            <a:endParaRPr/>
          </a:p>
        </p:txBody>
      </p:sp>
      <p:sp>
        <p:nvSpPr>
          <p:cNvPr id="366" name="Google Shape;366;p34"/>
          <p:cNvSpPr txBox="1"/>
          <p:nvPr>
            <p:ph idx="1" type="body"/>
          </p:nvPr>
        </p:nvSpPr>
        <p:spPr>
          <a:xfrm>
            <a:off x="457200" y="1122362"/>
            <a:ext cx="8377237" cy="5360987"/>
          </a:xfrm>
          <a:prstGeom prst="rect">
            <a:avLst/>
          </a:prstGeom>
          <a:noFill/>
          <a:ln>
            <a:noFill/>
          </a:ln>
        </p:spPr>
        <p:txBody>
          <a:bodyPr anchorCtr="0" anchor="t" bIns="45700" lIns="91425" spcFirstLastPara="1" rIns="91425" wrap="square" tIns="45700">
            <a:noAutofit/>
          </a:bodyPr>
          <a:lstStyle/>
          <a:p>
            <a:pPr indent="-342900" lvl="1" marL="342900" rtl="0" algn="l">
              <a:lnSpc>
                <a:spcPct val="100000"/>
              </a:lnSpc>
              <a:spcBef>
                <a:spcPts val="0"/>
              </a:spcBef>
              <a:spcAft>
                <a:spcPts val="0"/>
              </a:spcAft>
              <a:buClr>
                <a:schemeClr val="dk2"/>
              </a:buClr>
              <a:buSzPts val="1620"/>
              <a:buFont typeface="Arial"/>
              <a:buChar char="●"/>
            </a:pPr>
            <a:r>
              <a:rPr b="0" i="0" lang="en-US" sz="1800" u="none">
                <a:solidFill>
                  <a:schemeClr val="dk1"/>
                </a:solidFill>
                <a:latin typeface="Helvetica Neue"/>
                <a:ea typeface="Helvetica Neue"/>
                <a:cs typeface="Helvetica Neue"/>
                <a:sym typeface="Helvetica Neue"/>
              </a:rPr>
              <a:t>Data storage requirement growing fast so needed a large no. of disks </a:t>
            </a:r>
            <a:endParaRPr/>
          </a:p>
          <a:p>
            <a:pPr indent="-342900" lvl="0" marL="342900" rtl="0" algn="l">
              <a:lnSpc>
                <a:spcPct val="100000"/>
              </a:lnSpc>
              <a:spcBef>
                <a:spcPts val="630"/>
              </a:spcBef>
              <a:spcAft>
                <a:spcPts val="0"/>
              </a:spcAft>
              <a:buClr>
                <a:schemeClr val="dk2"/>
              </a:buClr>
              <a:buSzPts val="1620"/>
              <a:buFont typeface="Arial"/>
              <a:buChar char="●"/>
            </a:pPr>
            <a:r>
              <a:rPr b="0" i="0" lang="en-US" sz="1800" u="none">
                <a:solidFill>
                  <a:schemeClr val="dk1"/>
                </a:solidFill>
                <a:latin typeface="Helvetica Neue"/>
                <a:ea typeface="Helvetica Neue"/>
                <a:cs typeface="Helvetica Neue"/>
                <a:sym typeface="Helvetica Neue"/>
              </a:rPr>
              <a:t>RAID: Redundant Arrays of Inexpensive Disks </a:t>
            </a:r>
            <a:endParaRPr/>
          </a:p>
          <a:p>
            <a:pPr indent="-342900" lvl="1" marL="34290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Originally a cost-effective alternative to large, expensive disks  as several small cheap disks</a:t>
            </a:r>
            <a:endParaRPr/>
          </a:p>
          <a:p>
            <a:pPr indent="-228600" lvl="2" marL="1085850" rtl="0" algn="l">
              <a:lnSpc>
                <a:spcPct val="100000"/>
              </a:lnSpc>
              <a:spcBef>
                <a:spcPts val="630"/>
              </a:spcBef>
              <a:spcAft>
                <a:spcPts val="0"/>
              </a:spcAft>
              <a:buClr>
                <a:srgbClr val="33CC33"/>
              </a:buClr>
              <a:buSzPts val="1350"/>
              <a:buFont typeface="Arimo"/>
              <a:buChar char="4"/>
            </a:pPr>
            <a:r>
              <a:rPr b="0" i="0" lang="en-US" sz="1800" u="none">
                <a:solidFill>
                  <a:schemeClr val="dk1"/>
                </a:solidFill>
                <a:latin typeface="Helvetica Neue"/>
                <a:ea typeface="Helvetica Neue"/>
                <a:cs typeface="Helvetica Neue"/>
                <a:sym typeface="Helvetica Neue"/>
              </a:rPr>
              <a:t>I in RAID originally stood for  “inexpensive”</a:t>
            </a:r>
            <a:endParaRPr/>
          </a:p>
          <a:p>
            <a:pPr indent="-228600" lvl="2" marL="1085850" rtl="0" algn="l">
              <a:lnSpc>
                <a:spcPct val="100000"/>
              </a:lnSpc>
              <a:spcBef>
                <a:spcPts val="630"/>
              </a:spcBef>
              <a:spcAft>
                <a:spcPts val="0"/>
              </a:spcAft>
              <a:buClr>
                <a:srgbClr val="33CC33"/>
              </a:buClr>
              <a:buSzPts val="1350"/>
              <a:buFont typeface="Arimo"/>
              <a:buChar char="4"/>
            </a:pPr>
            <a:r>
              <a:rPr b="0" i="0" lang="en-US" sz="1800" u="none">
                <a:solidFill>
                  <a:schemeClr val="dk1"/>
                </a:solidFill>
                <a:latin typeface="Helvetica Neue"/>
                <a:ea typeface="Helvetica Neue"/>
                <a:cs typeface="Helvetica Neue"/>
                <a:sym typeface="Helvetica Neue"/>
              </a:rPr>
              <a:t>Today RAIDs are used for their higher reliability and bandwidth</a:t>
            </a:r>
            <a:endParaRPr/>
          </a:p>
          <a:p>
            <a:pPr indent="-228600" lvl="3" marL="1428750" rtl="0" algn="l">
              <a:lnSpc>
                <a:spcPct val="100000"/>
              </a:lnSpc>
              <a:spcBef>
                <a:spcPts val="630"/>
              </a:spcBef>
              <a:spcAft>
                <a:spcPts val="0"/>
              </a:spcAft>
              <a:buClr>
                <a:schemeClr val="hlink"/>
              </a:buClr>
              <a:buSzPts val="1800"/>
              <a:buFont typeface="Times New Roman"/>
              <a:buChar char="–"/>
            </a:pPr>
            <a:r>
              <a:rPr b="0" i="0" lang="en-US" sz="1800" u="none">
                <a:solidFill>
                  <a:schemeClr val="dk1"/>
                </a:solidFill>
                <a:latin typeface="Helvetica Neue"/>
                <a:ea typeface="Helvetica Neue"/>
                <a:cs typeface="Helvetica Neue"/>
                <a:sym typeface="Helvetica Neue"/>
              </a:rPr>
              <a:t>The “I” is interpreted as independent</a:t>
            </a:r>
            <a:endParaRPr/>
          </a:p>
          <a:p>
            <a:pPr indent="-342900" lvl="0" marL="342900" rtl="0" algn="l">
              <a:lnSpc>
                <a:spcPct val="100000"/>
              </a:lnSpc>
              <a:spcBef>
                <a:spcPts val="630"/>
              </a:spcBef>
              <a:spcAft>
                <a:spcPts val="0"/>
              </a:spcAft>
              <a:buClr>
                <a:schemeClr val="dk2"/>
              </a:buClr>
              <a:buSzPts val="1620"/>
              <a:buFont typeface="Arial"/>
              <a:buChar char="●"/>
            </a:pPr>
            <a:r>
              <a:rPr b="1" i="0" lang="en-US" sz="1800" u="none">
                <a:solidFill>
                  <a:srgbClr val="000099"/>
                </a:solidFill>
                <a:latin typeface="Helvetica Neue"/>
                <a:ea typeface="Helvetica Neue"/>
                <a:cs typeface="Helvetica Neue"/>
                <a:sym typeface="Helvetica Neue"/>
              </a:rPr>
              <a:t>RAID: Redundant Arrays of Independent Disks</a:t>
            </a:r>
            <a:r>
              <a:rPr b="1" i="0" lang="en-US" sz="1800" u="none">
                <a:solidFill>
                  <a:schemeClr val="dk1"/>
                </a:solidFill>
                <a:latin typeface="Helvetica Neue"/>
                <a:ea typeface="Helvetica Neue"/>
                <a:cs typeface="Helvetica Neue"/>
                <a:sym typeface="Helvetica Neue"/>
              </a:rPr>
              <a:t> </a:t>
            </a:r>
            <a:endParaRPr b="0" i="0" sz="1800" u="none">
              <a:solidFill>
                <a:schemeClr val="dk1"/>
              </a:solidFill>
              <a:latin typeface="Helvetica Neue"/>
              <a:ea typeface="Helvetica Neue"/>
              <a:cs typeface="Helvetica Neue"/>
              <a:sym typeface="Helvetica Neue"/>
            </a:endParaRPr>
          </a:p>
          <a:p>
            <a:pPr indent="-342900" lvl="1" marL="34290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Disk organization techniques that manage a large numbers of disks, providing a view of a single disk of </a:t>
            </a:r>
            <a:endParaRPr/>
          </a:p>
          <a:p>
            <a:pPr indent="-228600" lvl="2" marL="1085850" rtl="0" algn="l">
              <a:lnSpc>
                <a:spcPct val="100000"/>
              </a:lnSpc>
              <a:spcBef>
                <a:spcPts val="630"/>
              </a:spcBef>
              <a:spcAft>
                <a:spcPts val="0"/>
              </a:spcAft>
              <a:buClr>
                <a:srgbClr val="33CC33"/>
              </a:buClr>
              <a:buSzPts val="1350"/>
              <a:buFont typeface="Arimo"/>
              <a:buChar char="4"/>
            </a:pPr>
            <a:r>
              <a:rPr b="0" i="0" lang="en-US" sz="1800" u="none">
                <a:solidFill>
                  <a:srgbClr val="000099"/>
                </a:solidFill>
                <a:latin typeface="Helvetica Neue"/>
                <a:ea typeface="Helvetica Neue"/>
                <a:cs typeface="Helvetica Neue"/>
                <a:sym typeface="Helvetica Neue"/>
              </a:rPr>
              <a:t>High capacity</a:t>
            </a:r>
            <a:r>
              <a:rPr b="0" i="0" lang="en-US" sz="1800" u="none">
                <a:solidFill>
                  <a:schemeClr val="dk1"/>
                </a:solidFill>
                <a:latin typeface="Helvetica Neue"/>
                <a:ea typeface="Helvetica Neue"/>
                <a:cs typeface="Helvetica Neue"/>
                <a:sym typeface="Helvetica Neue"/>
              </a:rPr>
              <a:t> and </a:t>
            </a:r>
            <a:r>
              <a:rPr b="0" i="0" lang="en-US" sz="1800" u="none">
                <a:solidFill>
                  <a:srgbClr val="000099"/>
                </a:solidFill>
                <a:latin typeface="Helvetica Neue"/>
                <a:ea typeface="Helvetica Neue"/>
                <a:cs typeface="Helvetica Neue"/>
                <a:sym typeface="Helvetica Neue"/>
              </a:rPr>
              <a:t>high speed</a:t>
            </a:r>
            <a:r>
              <a:rPr b="0" i="0" lang="en-US" sz="1800" u="none">
                <a:solidFill>
                  <a:schemeClr val="dk1"/>
                </a:solidFill>
                <a:latin typeface="Helvetica Neue"/>
                <a:ea typeface="Helvetica Neue"/>
                <a:cs typeface="Helvetica Neue"/>
                <a:sym typeface="Helvetica Neue"/>
              </a:rPr>
              <a:t>  by using multiple disks in parallel</a:t>
            </a:r>
            <a:endParaRPr/>
          </a:p>
          <a:p>
            <a:pPr indent="-228600" lvl="3" marL="1428750" rtl="0" algn="l">
              <a:lnSpc>
                <a:spcPct val="100000"/>
              </a:lnSpc>
              <a:spcBef>
                <a:spcPts val="630"/>
              </a:spcBef>
              <a:spcAft>
                <a:spcPts val="0"/>
              </a:spcAft>
              <a:buClr>
                <a:schemeClr val="hlink"/>
              </a:buClr>
              <a:buSzPts val="1800"/>
              <a:buFont typeface="Times New Roman"/>
              <a:buChar char="–"/>
            </a:pPr>
            <a:r>
              <a:rPr b="0" i="0" lang="en-US" sz="1800" u="none">
                <a:solidFill>
                  <a:schemeClr val="dk1"/>
                </a:solidFill>
                <a:latin typeface="Helvetica Neue"/>
                <a:ea typeface="Helvetica Neue"/>
                <a:cs typeface="Helvetica Neue"/>
                <a:sym typeface="Helvetica Neue"/>
              </a:rPr>
              <a:t>Improves read/write data rate by allowing independent read/write</a:t>
            </a:r>
            <a:endParaRPr/>
          </a:p>
          <a:p>
            <a:pPr indent="-228600" lvl="2" marL="1085850" rtl="0" algn="l">
              <a:lnSpc>
                <a:spcPct val="100000"/>
              </a:lnSpc>
              <a:spcBef>
                <a:spcPts val="630"/>
              </a:spcBef>
              <a:spcAft>
                <a:spcPts val="0"/>
              </a:spcAft>
              <a:buClr>
                <a:srgbClr val="33CC33"/>
              </a:buClr>
              <a:buSzPts val="1350"/>
              <a:buFont typeface="Arimo"/>
              <a:buChar char="4"/>
            </a:pPr>
            <a:r>
              <a:rPr b="0" i="0" lang="en-US" sz="1800" u="none">
                <a:solidFill>
                  <a:srgbClr val="000099"/>
                </a:solidFill>
                <a:latin typeface="Helvetica Neue"/>
                <a:ea typeface="Helvetica Neue"/>
                <a:cs typeface="Helvetica Neue"/>
                <a:sym typeface="Helvetica Neue"/>
              </a:rPr>
              <a:t>High reliability</a:t>
            </a:r>
            <a:r>
              <a:rPr b="0" i="0" lang="en-US" sz="1800" u="none">
                <a:solidFill>
                  <a:schemeClr val="dk1"/>
                </a:solidFill>
                <a:latin typeface="Helvetica Neue"/>
                <a:ea typeface="Helvetica Neue"/>
                <a:cs typeface="Helvetica Neue"/>
                <a:sym typeface="Helvetica Neue"/>
              </a:rPr>
              <a:t> by storing data redundantly on multiple disks</a:t>
            </a:r>
            <a:endParaRPr/>
          </a:p>
          <a:p>
            <a:pPr indent="-228600" lvl="3" marL="1428750" rtl="0" algn="l">
              <a:lnSpc>
                <a:spcPct val="100000"/>
              </a:lnSpc>
              <a:spcBef>
                <a:spcPts val="630"/>
              </a:spcBef>
              <a:spcAft>
                <a:spcPts val="0"/>
              </a:spcAft>
              <a:buClr>
                <a:schemeClr val="hlink"/>
              </a:buClr>
              <a:buSzPts val="1800"/>
              <a:buFont typeface="Times New Roman"/>
              <a:buChar char="–"/>
            </a:pPr>
            <a:r>
              <a:rPr b="0" i="0" lang="en-US" sz="1800" u="none">
                <a:solidFill>
                  <a:schemeClr val="dk1"/>
                </a:solidFill>
                <a:latin typeface="Helvetica Neue"/>
                <a:ea typeface="Helvetica Neue"/>
                <a:cs typeface="Helvetica Neue"/>
                <a:sym typeface="Helvetica Neue"/>
              </a:rPr>
              <a:t>So that data can be recovered even if  a disk fails </a:t>
            </a:r>
            <a:endParaRPr/>
          </a:p>
          <a:p>
            <a:pPr indent="-240030" lvl="0" marL="342900" rtl="0" algn="l">
              <a:spcBef>
                <a:spcPts val="630"/>
              </a:spcBef>
              <a:spcAft>
                <a:spcPts val="0"/>
              </a:spcAft>
              <a:buSzPts val="1620"/>
              <a:buNone/>
            </a:pPr>
            <a:r>
              <a:t/>
            </a:r>
            <a:endParaRPr b="0" i="0" sz="1800" u="none">
              <a:solidFill>
                <a:schemeClr val="dk1"/>
              </a:solidFill>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4"/>
          <p:cNvSpPr txBox="1"/>
          <p:nvPr>
            <p:ph type="title"/>
          </p:nvPr>
        </p:nvSpPr>
        <p:spPr>
          <a:xfrm>
            <a:off x="688975" y="282575"/>
            <a:ext cx="8340725"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Helvetica Neue"/>
              <a:buNone/>
            </a:pPr>
            <a:r>
              <a:rPr b="1" i="0" lang="en-US" sz="3200" u="none">
                <a:solidFill>
                  <a:schemeClr val="dk2"/>
                </a:solidFill>
                <a:latin typeface="Helvetica Neue"/>
                <a:ea typeface="Helvetica Neue"/>
                <a:cs typeface="Helvetica Neue"/>
                <a:sym typeface="Helvetica Neue"/>
              </a:rPr>
              <a:t>Classification of Physical Storage Media</a:t>
            </a:r>
            <a:endParaRPr/>
          </a:p>
        </p:txBody>
      </p:sp>
      <p:sp>
        <p:nvSpPr>
          <p:cNvPr id="103" name="Google Shape;103;p4"/>
          <p:cNvSpPr txBox="1"/>
          <p:nvPr>
            <p:ph idx="1" type="body"/>
          </p:nvPr>
        </p:nvSpPr>
        <p:spPr>
          <a:xfrm>
            <a:off x="814387" y="1193800"/>
            <a:ext cx="71882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2"/>
              </a:buClr>
              <a:buSzPts val="1620"/>
              <a:buFont typeface="Arial"/>
              <a:buChar char="●"/>
            </a:pPr>
            <a:r>
              <a:rPr b="0" i="0" lang="en-US" sz="1800" u="none">
                <a:solidFill>
                  <a:schemeClr val="dk1"/>
                </a:solidFill>
                <a:latin typeface="Helvetica Neue"/>
                <a:ea typeface="Helvetica Neue"/>
                <a:cs typeface="Helvetica Neue"/>
                <a:sym typeface="Helvetica Neue"/>
              </a:rPr>
              <a:t>Speed with which data can be accessed</a:t>
            </a:r>
            <a:endParaRPr/>
          </a:p>
          <a:p>
            <a:pPr indent="-342900" lvl="0" marL="342900" rtl="0" algn="l">
              <a:lnSpc>
                <a:spcPct val="100000"/>
              </a:lnSpc>
              <a:spcBef>
                <a:spcPts val="630"/>
              </a:spcBef>
              <a:spcAft>
                <a:spcPts val="0"/>
              </a:spcAft>
              <a:buClr>
                <a:schemeClr val="dk2"/>
              </a:buClr>
              <a:buSzPts val="1620"/>
              <a:buFont typeface="Arial"/>
              <a:buChar char="●"/>
            </a:pPr>
            <a:r>
              <a:rPr b="0" i="0" lang="en-US" sz="1800" u="none">
                <a:solidFill>
                  <a:schemeClr val="dk1"/>
                </a:solidFill>
                <a:latin typeface="Helvetica Neue"/>
                <a:ea typeface="Helvetica Neue"/>
                <a:cs typeface="Helvetica Neue"/>
                <a:sym typeface="Helvetica Neue"/>
              </a:rPr>
              <a:t>Cost per unit of data</a:t>
            </a:r>
            <a:endParaRPr/>
          </a:p>
          <a:p>
            <a:pPr indent="-342900" lvl="0" marL="342900" rtl="0" algn="l">
              <a:lnSpc>
                <a:spcPct val="100000"/>
              </a:lnSpc>
              <a:spcBef>
                <a:spcPts val="630"/>
              </a:spcBef>
              <a:spcAft>
                <a:spcPts val="0"/>
              </a:spcAft>
              <a:buClr>
                <a:schemeClr val="dk2"/>
              </a:buClr>
              <a:buSzPts val="1620"/>
              <a:buFont typeface="Arial"/>
              <a:buChar char="●"/>
            </a:pPr>
            <a:r>
              <a:rPr b="0" i="0" lang="en-US" sz="1800" u="none">
                <a:solidFill>
                  <a:schemeClr val="dk1"/>
                </a:solidFill>
                <a:latin typeface="Helvetica Neue"/>
                <a:ea typeface="Helvetica Neue"/>
                <a:cs typeface="Helvetica Neue"/>
                <a:sym typeface="Helvetica Neue"/>
              </a:rPr>
              <a:t>Reliability</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Data loss on power failure or system crash</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Physical failure of the storage device</a:t>
            </a:r>
            <a:endParaRPr/>
          </a:p>
          <a:p>
            <a:pPr indent="-342900" lvl="0" marL="342900" rtl="0" algn="l">
              <a:lnSpc>
                <a:spcPct val="100000"/>
              </a:lnSpc>
              <a:spcBef>
                <a:spcPts val="630"/>
              </a:spcBef>
              <a:spcAft>
                <a:spcPts val="0"/>
              </a:spcAft>
              <a:buClr>
                <a:schemeClr val="dk2"/>
              </a:buClr>
              <a:buSzPts val="1620"/>
              <a:buFont typeface="Arial"/>
              <a:buChar char="●"/>
            </a:pPr>
            <a:r>
              <a:rPr b="0" i="0" lang="en-US" sz="1800" u="none">
                <a:solidFill>
                  <a:schemeClr val="dk1"/>
                </a:solidFill>
                <a:latin typeface="Helvetica Neue"/>
                <a:ea typeface="Helvetica Neue"/>
                <a:cs typeface="Helvetica Neue"/>
                <a:sym typeface="Helvetica Neue"/>
              </a:rPr>
              <a:t>Can differentiate storage into</a:t>
            </a:r>
            <a:endParaRPr/>
          </a:p>
          <a:p>
            <a:pPr indent="-285750" lvl="1" marL="742950" rtl="0" algn="l">
              <a:lnSpc>
                <a:spcPct val="100000"/>
              </a:lnSpc>
              <a:spcBef>
                <a:spcPts val="630"/>
              </a:spcBef>
              <a:spcAft>
                <a:spcPts val="0"/>
              </a:spcAft>
              <a:buClr>
                <a:schemeClr val="folHlink"/>
              </a:buClr>
              <a:buSzPts val="1440"/>
              <a:buFont typeface="Arial"/>
              <a:buChar char="●"/>
            </a:pPr>
            <a:r>
              <a:rPr b="1" i="0" lang="en-US" sz="1800" u="none">
                <a:solidFill>
                  <a:srgbClr val="000099"/>
                </a:solidFill>
                <a:latin typeface="Helvetica Neue"/>
                <a:ea typeface="Helvetica Neue"/>
                <a:cs typeface="Helvetica Neue"/>
                <a:sym typeface="Helvetica Neue"/>
              </a:rPr>
              <a:t>Volatile storage</a:t>
            </a:r>
            <a:endParaRPr/>
          </a:p>
          <a:p>
            <a:pPr indent="-228600" lvl="2" marL="1085850" rtl="0" algn="l">
              <a:lnSpc>
                <a:spcPct val="100000"/>
              </a:lnSpc>
              <a:spcBef>
                <a:spcPts val="630"/>
              </a:spcBef>
              <a:spcAft>
                <a:spcPts val="0"/>
              </a:spcAft>
              <a:buClr>
                <a:srgbClr val="33CC33"/>
              </a:buClr>
              <a:buSzPts val="1350"/>
              <a:buFont typeface="Arimo"/>
              <a:buChar char="4"/>
            </a:pPr>
            <a:r>
              <a:rPr b="0" i="0" lang="en-US" sz="1800" u="none">
                <a:solidFill>
                  <a:schemeClr val="dk1"/>
                </a:solidFill>
                <a:latin typeface="Helvetica Neue"/>
                <a:ea typeface="Helvetica Neue"/>
                <a:cs typeface="Helvetica Neue"/>
                <a:sym typeface="Helvetica Neue"/>
              </a:rPr>
              <a:t>Loses contents when power is switched off</a:t>
            </a:r>
            <a:endParaRPr/>
          </a:p>
          <a:p>
            <a:pPr indent="-285750" lvl="1" marL="742950" rtl="0" algn="l">
              <a:lnSpc>
                <a:spcPct val="100000"/>
              </a:lnSpc>
              <a:spcBef>
                <a:spcPts val="630"/>
              </a:spcBef>
              <a:spcAft>
                <a:spcPts val="0"/>
              </a:spcAft>
              <a:buClr>
                <a:schemeClr val="folHlink"/>
              </a:buClr>
              <a:buSzPts val="1440"/>
              <a:buFont typeface="Arial"/>
              <a:buChar char="●"/>
            </a:pPr>
            <a:r>
              <a:rPr b="1" i="0" lang="en-US" sz="1800" u="none">
                <a:solidFill>
                  <a:srgbClr val="000099"/>
                </a:solidFill>
                <a:latin typeface="Helvetica Neue"/>
                <a:ea typeface="Helvetica Neue"/>
                <a:cs typeface="Helvetica Neue"/>
                <a:sym typeface="Helvetica Neue"/>
              </a:rPr>
              <a:t>Non-volatile storage</a:t>
            </a:r>
            <a:endParaRPr b="0" i="0" sz="1800" u="none">
              <a:solidFill>
                <a:schemeClr val="dk1"/>
              </a:solidFill>
              <a:latin typeface="Helvetica Neue"/>
              <a:ea typeface="Helvetica Neue"/>
              <a:cs typeface="Helvetica Neue"/>
              <a:sym typeface="Helvetica Neue"/>
            </a:endParaRPr>
          </a:p>
          <a:p>
            <a:pPr indent="-228600" lvl="2" marL="1085850" rtl="0" algn="l">
              <a:lnSpc>
                <a:spcPct val="100000"/>
              </a:lnSpc>
              <a:spcBef>
                <a:spcPts val="630"/>
              </a:spcBef>
              <a:spcAft>
                <a:spcPts val="0"/>
              </a:spcAft>
              <a:buClr>
                <a:srgbClr val="33CC33"/>
              </a:buClr>
              <a:buSzPts val="1350"/>
              <a:buFont typeface="Arimo"/>
              <a:buChar char="4"/>
            </a:pPr>
            <a:r>
              <a:rPr b="0" i="0" lang="en-US" sz="1800" u="none">
                <a:solidFill>
                  <a:schemeClr val="dk1"/>
                </a:solidFill>
                <a:latin typeface="Helvetica Neue"/>
                <a:ea typeface="Helvetica Neue"/>
                <a:cs typeface="Helvetica Neue"/>
                <a:sym typeface="Helvetica Neue"/>
              </a:rPr>
              <a:t>Contents persist even when power is switched off</a:t>
            </a:r>
            <a:endParaRPr/>
          </a:p>
          <a:p>
            <a:pPr indent="-228600" lvl="2" marL="1085850" rtl="0" algn="l">
              <a:lnSpc>
                <a:spcPct val="100000"/>
              </a:lnSpc>
              <a:spcBef>
                <a:spcPts val="630"/>
              </a:spcBef>
              <a:spcAft>
                <a:spcPts val="0"/>
              </a:spcAft>
              <a:buClr>
                <a:srgbClr val="33CC33"/>
              </a:buClr>
              <a:buSzPts val="1350"/>
              <a:buFont typeface="Arimo"/>
              <a:buChar char="4"/>
            </a:pPr>
            <a:r>
              <a:rPr b="0" i="0" lang="en-US" sz="1800" u="none">
                <a:solidFill>
                  <a:schemeClr val="dk1"/>
                </a:solidFill>
                <a:latin typeface="Helvetica Neue"/>
                <a:ea typeface="Helvetica Neue"/>
                <a:cs typeface="Helvetica Neue"/>
                <a:sym typeface="Helvetica Neue"/>
              </a:rPr>
              <a:t>Includes secondary and tertiary storage, as well as batter-    backed up main-memory</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5"/>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Helvetica Neue"/>
              <a:buNone/>
            </a:pPr>
            <a:r>
              <a:rPr b="1" i="0" lang="en-US" sz="3200" u="none">
                <a:solidFill>
                  <a:schemeClr val="dk2"/>
                </a:solidFill>
                <a:latin typeface="Helvetica Neue"/>
                <a:ea typeface="Helvetica Neue"/>
                <a:cs typeface="Helvetica Neue"/>
                <a:sym typeface="Helvetica Neue"/>
              </a:rPr>
              <a:t>RAID</a:t>
            </a:r>
            <a:endParaRPr/>
          </a:p>
        </p:txBody>
      </p:sp>
      <p:sp>
        <p:nvSpPr>
          <p:cNvPr id="373" name="Google Shape;373;p35"/>
          <p:cNvSpPr txBox="1"/>
          <p:nvPr>
            <p:ph idx="1" type="body"/>
          </p:nvPr>
        </p:nvSpPr>
        <p:spPr>
          <a:xfrm>
            <a:off x="457200" y="1122362"/>
            <a:ext cx="8377237" cy="5360987"/>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2"/>
              </a:buClr>
              <a:buSzPts val="1800"/>
              <a:buFont typeface="Arial"/>
              <a:buChar char="●"/>
            </a:pPr>
            <a:r>
              <a:rPr b="0" i="0" lang="en-US" sz="2000" u="none">
                <a:solidFill>
                  <a:schemeClr val="dk1"/>
                </a:solidFill>
                <a:latin typeface="Helvetica Neue"/>
                <a:ea typeface="Helvetica Neue"/>
                <a:cs typeface="Helvetica Neue"/>
                <a:sym typeface="Helvetica Neue"/>
              </a:rPr>
              <a:t>The chance that some disk out of a set of </a:t>
            </a:r>
            <a:r>
              <a:rPr b="0" i="1" lang="en-US" sz="2000" u="none">
                <a:solidFill>
                  <a:schemeClr val="dk1"/>
                </a:solidFill>
                <a:latin typeface="Helvetica Neue"/>
                <a:ea typeface="Helvetica Neue"/>
                <a:cs typeface="Helvetica Neue"/>
                <a:sym typeface="Helvetica Neue"/>
              </a:rPr>
              <a:t>N</a:t>
            </a:r>
            <a:r>
              <a:rPr b="0" i="0" lang="en-US" sz="2000" u="none">
                <a:solidFill>
                  <a:schemeClr val="dk1"/>
                </a:solidFill>
                <a:latin typeface="Helvetica Neue"/>
                <a:ea typeface="Helvetica Neue"/>
                <a:cs typeface="Helvetica Neue"/>
                <a:sym typeface="Helvetica Neue"/>
              </a:rPr>
              <a:t> disks will fail is much higher than the chance that a specific single disk will fail</a:t>
            </a:r>
            <a:endParaRPr/>
          </a:p>
          <a:p>
            <a:pPr indent="-285750" lvl="1" marL="742950"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E.g., a system with 100 disks, each with MTTF of 100,000 hours (approx.  11 years), will have a system MTTF of 1000 hours (approx. 41 days)</a:t>
            </a:r>
            <a:endParaRPr/>
          </a:p>
          <a:p>
            <a:pPr indent="-285750" lvl="1" marL="742950"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Solved the problem of reliability by Redundancy </a:t>
            </a:r>
            <a:endParaRPr/>
          </a:p>
          <a:p>
            <a:pPr indent="-228600" lvl="2" marL="1085850"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To avoid data loss are critical with large numbers of disks</a:t>
            </a:r>
            <a:endParaRPr/>
          </a:p>
          <a:p>
            <a:pPr indent="-285750" lvl="1" marL="742950" rtl="0" algn="l">
              <a:lnSpc>
                <a:spcPct val="100000"/>
              </a:lnSpc>
              <a:spcBef>
                <a:spcPts val="700"/>
              </a:spcBef>
              <a:spcAft>
                <a:spcPts val="0"/>
              </a:spcAft>
              <a:buClr>
                <a:schemeClr val="folHlink"/>
              </a:buClr>
              <a:buSzPts val="1600"/>
              <a:buFont typeface="Arial"/>
              <a:buChar char="●"/>
            </a:pPr>
            <a:r>
              <a:rPr b="1" i="0" lang="en-US" sz="2000" u="none">
                <a:solidFill>
                  <a:srgbClr val="000099"/>
                </a:solidFill>
                <a:latin typeface="Helvetica Neue"/>
                <a:ea typeface="Helvetica Neue"/>
                <a:cs typeface="Helvetica Neue"/>
                <a:sym typeface="Helvetica Neue"/>
              </a:rPr>
              <a:t>Redundancy</a:t>
            </a:r>
            <a:r>
              <a:rPr b="0" i="0" lang="en-US" sz="2000" u="none">
                <a:solidFill>
                  <a:schemeClr val="dk1"/>
                </a:solidFill>
                <a:latin typeface="Helvetica Neue"/>
                <a:ea typeface="Helvetica Neue"/>
                <a:cs typeface="Helvetica Neue"/>
                <a:sym typeface="Helvetica Neue"/>
              </a:rPr>
              <a:t> – store extra information that can be used to rebuild information lost in a disk failure</a:t>
            </a:r>
            <a:endParaRPr/>
          </a:p>
          <a:p>
            <a:pPr indent="-285750" lvl="1" marL="742950" rtl="0" algn="l">
              <a:lnSpc>
                <a:spcPct val="9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E.g., </a:t>
            </a:r>
            <a:r>
              <a:rPr b="1" i="0" lang="en-US" sz="2000" u="none">
                <a:solidFill>
                  <a:srgbClr val="000099"/>
                </a:solidFill>
                <a:latin typeface="Helvetica Neue"/>
                <a:ea typeface="Helvetica Neue"/>
                <a:cs typeface="Helvetica Neue"/>
                <a:sym typeface="Helvetica Neue"/>
              </a:rPr>
              <a:t>Mirroring</a:t>
            </a:r>
            <a:r>
              <a:rPr b="1" i="0" lang="en-US" sz="2000" u="none">
                <a:solidFill>
                  <a:schemeClr val="dk1"/>
                </a:solidFill>
                <a:latin typeface="Helvetica Neue"/>
                <a:ea typeface="Helvetica Neue"/>
                <a:cs typeface="Helvetica Neue"/>
                <a:sym typeface="Helvetica Neue"/>
              </a:rPr>
              <a:t> </a:t>
            </a:r>
            <a:r>
              <a:rPr b="0" i="0" lang="en-US" sz="2000" u="none">
                <a:solidFill>
                  <a:schemeClr val="dk1"/>
                </a:solidFill>
                <a:latin typeface="Helvetica Neue"/>
                <a:ea typeface="Helvetica Neue"/>
                <a:cs typeface="Helvetica Neue"/>
                <a:sym typeface="Helvetica Neue"/>
              </a:rPr>
              <a:t>(or</a:t>
            </a:r>
            <a:r>
              <a:rPr b="1" i="0" lang="en-US" sz="2000" u="none">
                <a:solidFill>
                  <a:schemeClr val="dk1"/>
                </a:solidFill>
                <a:latin typeface="Helvetica Neue"/>
                <a:ea typeface="Helvetica Neue"/>
                <a:cs typeface="Helvetica Neue"/>
                <a:sym typeface="Helvetica Neue"/>
              </a:rPr>
              <a:t> shadowing</a:t>
            </a:r>
            <a:r>
              <a:rPr b="0" i="0" lang="en-US" sz="2000" u="none">
                <a:solidFill>
                  <a:schemeClr val="dk1"/>
                </a:solidFill>
                <a:latin typeface="Helvetica Neue"/>
                <a:ea typeface="Helvetica Neue"/>
                <a:cs typeface="Helvetica Neue"/>
                <a:sym typeface="Helvetica Neue"/>
              </a:rPr>
              <a:t>)</a:t>
            </a:r>
            <a:endParaRPr/>
          </a:p>
          <a:p>
            <a:pPr indent="-228600" lvl="2" marL="1085850" rtl="0" algn="l">
              <a:lnSpc>
                <a:spcPct val="9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Duplicate every disk</a:t>
            </a:r>
            <a:endParaRPr/>
          </a:p>
          <a:p>
            <a:pPr indent="-228600" lvl="2" marL="1085850" rtl="0" algn="l">
              <a:lnSpc>
                <a:spcPct val="9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Logical disk consists of two physical disks</a:t>
            </a:r>
            <a:endParaRPr/>
          </a:p>
          <a:p>
            <a:pPr indent="-228600" lvl="2" marL="1085850" rtl="0" algn="l">
              <a:lnSpc>
                <a:spcPct val="9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Every </a:t>
            </a:r>
            <a:r>
              <a:rPr b="0" i="0" lang="en-US" sz="2000" u="none">
                <a:solidFill>
                  <a:srgbClr val="C00000"/>
                </a:solidFill>
                <a:latin typeface="Helvetica Neue"/>
                <a:ea typeface="Helvetica Neue"/>
                <a:cs typeface="Helvetica Neue"/>
                <a:sym typeface="Helvetica Neue"/>
              </a:rPr>
              <a:t>write</a:t>
            </a:r>
            <a:r>
              <a:rPr b="0" i="0" lang="en-US" sz="2000" u="none">
                <a:solidFill>
                  <a:schemeClr val="dk1"/>
                </a:solidFill>
                <a:latin typeface="Helvetica Neue"/>
                <a:ea typeface="Helvetica Neue"/>
                <a:cs typeface="Helvetica Neue"/>
                <a:sym typeface="Helvetica Neue"/>
              </a:rPr>
              <a:t> is carried out </a:t>
            </a:r>
            <a:r>
              <a:rPr b="0" i="0" lang="en-US" sz="2000" u="none">
                <a:solidFill>
                  <a:srgbClr val="C00000"/>
                </a:solidFill>
                <a:latin typeface="Helvetica Neue"/>
                <a:ea typeface="Helvetica Neue"/>
                <a:cs typeface="Helvetica Neue"/>
                <a:sym typeface="Helvetica Neue"/>
              </a:rPr>
              <a:t>on both disks</a:t>
            </a:r>
            <a:endParaRPr/>
          </a:p>
          <a:p>
            <a:pPr indent="-228600" lvl="2" marL="1085850" rtl="0" algn="l">
              <a:lnSpc>
                <a:spcPct val="90000"/>
              </a:lnSpc>
              <a:spcBef>
                <a:spcPts val="700"/>
              </a:spcBef>
              <a:spcAft>
                <a:spcPts val="0"/>
              </a:spcAft>
              <a:buClr>
                <a:srgbClr val="33CC33"/>
              </a:buClr>
              <a:buSzPts val="1500"/>
              <a:buFont typeface="Arimo"/>
              <a:buChar char="4"/>
            </a:pPr>
            <a:r>
              <a:rPr b="0" i="0" lang="en-US" sz="2000" u="none">
                <a:solidFill>
                  <a:srgbClr val="C00000"/>
                </a:solidFill>
                <a:latin typeface="Helvetica Neue"/>
                <a:ea typeface="Helvetica Neue"/>
                <a:cs typeface="Helvetica Neue"/>
                <a:sym typeface="Helvetica Neue"/>
              </a:rPr>
              <a:t>Reads</a:t>
            </a:r>
            <a:r>
              <a:rPr b="0" i="0" lang="en-US" sz="2000" u="none">
                <a:solidFill>
                  <a:schemeClr val="dk1"/>
                </a:solidFill>
                <a:latin typeface="Helvetica Neue"/>
                <a:ea typeface="Helvetica Neue"/>
                <a:cs typeface="Helvetica Neue"/>
                <a:sym typeface="Helvetica Neue"/>
              </a:rPr>
              <a:t> can take place </a:t>
            </a:r>
            <a:r>
              <a:rPr b="0" i="0" lang="en-US" sz="2000" u="none">
                <a:solidFill>
                  <a:srgbClr val="C00000"/>
                </a:solidFill>
                <a:latin typeface="Helvetica Neue"/>
                <a:ea typeface="Helvetica Neue"/>
                <a:cs typeface="Helvetica Neue"/>
                <a:sym typeface="Helvetica Neue"/>
              </a:rPr>
              <a:t>from either disk</a:t>
            </a:r>
            <a:endParaRPr/>
          </a:p>
          <a:p>
            <a:pPr indent="-184150" lvl="1" marL="742950" rtl="0" algn="l">
              <a:lnSpc>
                <a:spcPct val="100000"/>
              </a:lnSpc>
              <a:spcBef>
                <a:spcPts val="700"/>
              </a:spcBef>
              <a:spcAft>
                <a:spcPts val="0"/>
              </a:spcAft>
              <a:buClr>
                <a:schemeClr val="folHlink"/>
              </a:buClr>
              <a:buSzPts val="1600"/>
              <a:buFont typeface="Arial"/>
              <a:buNone/>
            </a:pPr>
            <a:r>
              <a:t/>
            </a:r>
            <a:endParaRPr b="0" i="0" sz="2000" u="none">
              <a:solidFill>
                <a:schemeClr val="dk1"/>
              </a:solidFill>
              <a:latin typeface="Helvetica Neue"/>
              <a:ea typeface="Helvetica Neue"/>
              <a:cs typeface="Helvetica Neue"/>
              <a:sym typeface="Helvetica Neue"/>
            </a:endParaRPr>
          </a:p>
          <a:p>
            <a:pPr indent="-133350" lvl="2" marL="1085850" rtl="0" algn="l">
              <a:lnSpc>
                <a:spcPct val="100000"/>
              </a:lnSpc>
              <a:spcBef>
                <a:spcPts val="700"/>
              </a:spcBef>
              <a:spcAft>
                <a:spcPts val="0"/>
              </a:spcAft>
              <a:buClr>
                <a:srgbClr val="33CC33"/>
              </a:buClr>
              <a:buSzPts val="1500"/>
              <a:buFont typeface="Arimo"/>
              <a:buNone/>
            </a:pPr>
            <a:r>
              <a:t/>
            </a:r>
            <a:endParaRPr b="0" i="0" sz="2000" u="none">
              <a:solidFill>
                <a:schemeClr val="dk1"/>
              </a:solidFill>
              <a:latin typeface="Helvetica Neue"/>
              <a:ea typeface="Helvetica Neue"/>
              <a:cs typeface="Helvetica Neue"/>
              <a:sym typeface="Helvetica Neue"/>
            </a:endParaRPr>
          </a:p>
          <a:p>
            <a:pPr indent="-228600" lvl="0" marL="342900" rtl="0" algn="l">
              <a:spcBef>
                <a:spcPts val="700"/>
              </a:spcBef>
              <a:spcAft>
                <a:spcPts val="0"/>
              </a:spcAft>
              <a:buSzPts val="1800"/>
              <a:buNone/>
            </a:pPr>
            <a:r>
              <a:t/>
            </a:r>
            <a:endParaRPr b="0" i="0" sz="2000" u="none">
              <a:solidFill>
                <a:schemeClr val="dk1"/>
              </a:solidFill>
              <a:latin typeface="Helvetica Neue"/>
              <a:ea typeface="Helvetica Neue"/>
              <a:cs typeface="Helvetica Neue"/>
              <a:sym typeface="Helvetica Neue"/>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6"/>
          <p:cNvSpPr txBox="1"/>
          <p:nvPr>
            <p:ph type="title"/>
          </p:nvPr>
        </p:nvSpPr>
        <p:spPr>
          <a:xfrm>
            <a:off x="550862" y="306387"/>
            <a:ext cx="8593137"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2800"/>
              <a:buFont typeface="Helvetica Neue"/>
              <a:buNone/>
            </a:pPr>
            <a:r>
              <a:rPr b="1" i="0" lang="en-US" sz="2800" u="none">
                <a:solidFill>
                  <a:schemeClr val="dk2"/>
                </a:solidFill>
                <a:latin typeface="Helvetica Neue"/>
                <a:ea typeface="Helvetica Neue"/>
                <a:cs typeface="Helvetica Neue"/>
                <a:sym typeface="Helvetica Neue"/>
              </a:rPr>
              <a:t>Improvement of Reliability via Redundancy</a:t>
            </a:r>
            <a:endParaRPr/>
          </a:p>
        </p:txBody>
      </p:sp>
      <p:sp>
        <p:nvSpPr>
          <p:cNvPr id="380" name="Google Shape;380;p36"/>
          <p:cNvSpPr txBox="1"/>
          <p:nvPr>
            <p:ph idx="1" type="body"/>
          </p:nvPr>
        </p:nvSpPr>
        <p:spPr>
          <a:xfrm>
            <a:off x="914400" y="1208087"/>
            <a:ext cx="7656512" cy="526415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2"/>
              </a:buClr>
              <a:buSzPts val="1800"/>
              <a:buFont typeface="Arial"/>
              <a:buChar char="●"/>
            </a:pPr>
            <a:r>
              <a:rPr b="0" i="0" lang="en-US" sz="2000" u="none">
                <a:solidFill>
                  <a:schemeClr val="dk1"/>
                </a:solidFill>
                <a:latin typeface="Helvetica Neue"/>
                <a:ea typeface="Helvetica Neue"/>
                <a:cs typeface="Helvetica Neue"/>
                <a:sym typeface="Helvetica Neue"/>
              </a:rPr>
              <a:t>E.g., </a:t>
            </a:r>
            <a:r>
              <a:rPr b="1" i="0" lang="en-US" sz="2000" u="none">
                <a:solidFill>
                  <a:srgbClr val="000099"/>
                </a:solidFill>
                <a:latin typeface="Helvetica Neue"/>
                <a:ea typeface="Helvetica Neue"/>
                <a:cs typeface="Helvetica Neue"/>
                <a:sym typeface="Helvetica Neue"/>
              </a:rPr>
              <a:t>Mirroring</a:t>
            </a:r>
            <a:r>
              <a:rPr b="1" i="0" lang="en-US" sz="2000" u="none">
                <a:solidFill>
                  <a:schemeClr val="dk1"/>
                </a:solidFill>
                <a:latin typeface="Helvetica Neue"/>
                <a:ea typeface="Helvetica Neue"/>
                <a:cs typeface="Helvetica Neue"/>
                <a:sym typeface="Helvetica Neue"/>
              </a:rPr>
              <a:t> </a:t>
            </a:r>
            <a:r>
              <a:rPr b="0" i="0" lang="en-US" sz="2000" u="none">
                <a:solidFill>
                  <a:schemeClr val="dk1"/>
                </a:solidFill>
                <a:latin typeface="Helvetica Neue"/>
                <a:ea typeface="Helvetica Neue"/>
                <a:cs typeface="Helvetica Neue"/>
                <a:sym typeface="Helvetica Neue"/>
              </a:rPr>
              <a:t>(or</a:t>
            </a:r>
            <a:r>
              <a:rPr b="1" i="0" lang="en-US" sz="2000" u="none">
                <a:solidFill>
                  <a:schemeClr val="dk1"/>
                </a:solidFill>
                <a:latin typeface="Helvetica Neue"/>
                <a:ea typeface="Helvetica Neue"/>
                <a:cs typeface="Helvetica Neue"/>
                <a:sym typeface="Helvetica Neue"/>
              </a:rPr>
              <a:t> shadowing</a:t>
            </a:r>
            <a:r>
              <a:rPr b="0" i="0" lang="en-US" sz="2000" u="none">
                <a:solidFill>
                  <a:schemeClr val="dk1"/>
                </a:solidFill>
                <a:latin typeface="Helvetica Neue"/>
                <a:ea typeface="Helvetica Neue"/>
                <a:cs typeface="Helvetica Neue"/>
                <a:sym typeface="Helvetica Neue"/>
              </a:rPr>
              <a:t>)</a:t>
            </a:r>
            <a:endParaRPr/>
          </a:p>
          <a:p>
            <a:pPr indent="-285750" lvl="1" marL="742950" rtl="0" algn="l">
              <a:lnSpc>
                <a:spcPct val="9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If one disk in a pair fails, data still available in the other</a:t>
            </a:r>
            <a:endParaRPr/>
          </a:p>
          <a:p>
            <a:pPr indent="-228600" lvl="2" marL="1085850" rtl="0" algn="l">
              <a:lnSpc>
                <a:spcPct val="9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Data loss would occur only if a disk fails, and its mirror disk also fails before the system is repaired</a:t>
            </a:r>
            <a:endParaRPr/>
          </a:p>
          <a:p>
            <a:pPr indent="-228600" lvl="3" marL="1428750" rtl="0" algn="l">
              <a:lnSpc>
                <a:spcPct val="90000"/>
              </a:lnSpc>
              <a:spcBef>
                <a:spcPts val="700"/>
              </a:spcBef>
              <a:spcAft>
                <a:spcPts val="0"/>
              </a:spcAft>
              <a:buClr>
                <a:schemeClr val="hlink"/>
              </a:buClr>
              <a:buSzPts val="2000"/>
              <a:buFont typeface="Times New Roman"/>
              <a:buChar char="–"/>
            </a:pPr>
            <a:r>
              <a:rPr b="0" i="0" lang="en-US" sz="2000" u="none">
                <a:solidFill>
                  <a:schemeClr val="dk1"/>
                </a:solidFill>
                <a:latin typeface="Helvetica Neue"/>
                <a:ea typeface="Helvetica Neue"/>
                <a:cs typeface="Helvetica Neue"/>
                <a:sym typeface="Helvetica Neue"/>
              </a:rPr>
              <a:t>Probability of combined event is very small </a:t>
            </a:r>
            <a:endParaRPr/>
          </a:p>
          <a:p>
            <a:pPr indent="-228600" lvl="4" marL="1771650" rtl="0" algn="l">
              <a:lnSpc>
                <a:spcPct val="90000"/>
              </a:lnSpc>
              <a:spcBef>
                <a:spcPts val="700"/>
              </a:spcBef>
              <a:spcAft>
                <a:spcPts val="0"/>
              </a:spcAft>
              <a:buClr>
                <a:schemeClr val="dk2"/>
              </a:buClr>
              <a:buSzPts val="1500"/>
              <a:buFont typeface="Helvetica Neue"/>
              <a:buChar char="»"/>
            </a:pPr>
            <a:r>
              <a:rPr b="0" i="0" lang="en-US" sz="2000" u="none">
                <a:solidFill>
                  <a:schemeClr val="dk1"/>
                </a:solidFill>
                <a:latin typeface="Helvetica Neue"/>
                <a:ea typeface="Helvetica Neue"/>
                <a:cs typeface="Helvetica Neue"/>
                <a:sym typeface="Helvetica Neue"/>
              </a:rPr>
              <a:t>Except for dependent failure modes such as fire or building collapse or electrical power surges</a:t>
            </a:r>
            <a:endParaRPr/>
          </a:p>
          <a:p>
            <a:pPr indent="-342900" lvl="0" marL="342900" rtl="0" algn="l">
              <a:lnSpc>
                <a:spcPct val="90000"/>
              </a:lnSpc>
              <a:spcBef>
                <a:spcPts val="700"/>
              </a:spcBef>
              <a:spcAft>
                <a:spcPts val="0"/>
              </a:spcAft>
              <a:buClr>
                <a:schemeClr val="dk2"/>
              </a:buClr>
              <a:buSzPts val="1800"/>
              <a:buFont typeface="Arial"/>
              <a:buChar char="●"/>
            </a:pPr>
            <a:r>
              <a:rPr b="1" i="0" lang="en-US" sz="2000" u="none">
                <a:solidFill>
                  <a:srgbClr val="000099"/>
                </a:solidFill>
                <a:latin typeface="Helvetica Neue"/>
                <a:ea typeface="Helvetica Neue"/>
                <a:cs typeface="Helvetica Neue"/>
                <a:sym typeface="Helvetica Neue"/>
              </a:rPr>
              <a:t>Mean time to data loss</a:t>
            </a:r>
            <a:r>
              <a:rPr b="0" i="0" lang="en-US" sz="2000" u="none">
                <a:solidFill>
                  <a:schemeClr val="dk1"/>
                </a:solidFill>
                <a:latin typeface="Helvetica Neue"/>
                <a:ea typeface="Helvetica Neue"/>
                <a:cs typeface="Helvetica Neue"/>
                <a:sym typeface="Helvetica Neue"/>
              </a:rPr>
              <a:t> depends on mean time to failure, </a:t>
            </a:r>
            <a:br>
              <a:rPr b="0" i="0" lang="en-US" sz="2000" u="none">
                <a:solidFill>
                  <a:schemeClr val="dk1"/>
                </a:solidFill>
                <a:latin typeface="Helvetica Neue"/>
                <a:ea typeface="Helvetica Neue"/>
                <a:cs typeface="Helvetica Neue"/>
                <a:sym typeface="Helvetica Neue"/>
              </a:rPr>
            </a:br>
            <a:r>
              <a:rPr b="0" i="0" lang="en-US" sz="2000" u="none">
                <a:solidFill>
                  <a:schemeClr val="dk1"/>
                </a:solidFill>
                <a:latin typeface="Helvetica Neue"/>
                <a:ea typeface="Helvetica Neue"/>
                <a:cs typeface="Helvetica Neue"/>
                <a:sym typeface="Helvetica Neue"/>
              </a:rPr>
              <a:t>and </a:t>
            </a:r>
            <a:r>
              <a:rPr b="1" i="0" lang="en-US" sz="2000" u="none">
                <a:solidFill>
                  <a:srgbClr val="000099"/>
                </a:solidFill>
                <a:latin typeface="Helvetica Neue"/>
                <a:ea typeface="Helvetica Neue"/>
                <a:cs typeface="Helvetica Neue"/>
                <a:sym typeface="Helvetica Neue"/>
              </a:rPr>
              <a:t>mean time to repair</a:t>
            </a:r>
            <a:endParaRPr/>
          </a:p>
          <a:p>
            <a:pPr indent="-285750" lvl="1" marL="742950" rtl="0" algn="l">
              <a:lnSpc>
                <a:spcPct val="9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E.g. MTTF of 100,000 hours, mean time to repair of 10 hours gives mean time to data loss of 500*10</a:t>
            </a:r>
            <a:r>
              <a:rPr b="0" baseline="30000" i="0" lang="en-US" sz="2000" u="none">
                <a:solidFill>
                  <a:schemeClr val="dk1"/>
                </a:solidFill>
                <a:latin typeface="Helvetica Neue"/>
                <a:ea typeface="Helvetica Neue"/>
                <a:cs typeface="Helvetica Neue"/>
                <a:sym typeface="Helvetica Neue"/>
              </a:rPr>
              <a:t>6</a:t>
            </a:r>
            <a:r>
              <a:rPr b="0" i="0" lang="en-US" sz="2000" u="none">
                <a:solidFill>
                  <a:schemeClr val="dk1"/>
                </a:solidFill>
                <a:latin typeface="Helvetica Neue"/>
                <a:ea typeface="Helvetica Neue"/>
                <a:cs typeface="Helvetica Neue"/>
                <a:sym typeface="Helvetica Neue"/>
              </a:rPr>
              <a:t> hours (or 57,000 years) for a mirrored pair of disks (ignoring dependent failure modes)</a:t>
            </a:r>
            <a:endParaRPr/>
          </a:p>
          <a:p>
            <a:pPr indent="-184150" lvl="1" marL="742950" rtl="0" algn="l">
              <a:lnSpc>
                <a:spcPct val="90000"/>
              </a:lnSpc>
              <a:spcBef>
                <a:spcPts val="700"/>
              </a:spcBef>
              <a:spcAft>
                <a:spcPts val="0"/>
              </a:spcAft>
              <a:buClr>
                <a:schemeClr val="folHlink"/>
              </a:buClr>
              <a:buSzPts val="1600"/>
              <a:buFont typeface="Arial"/>
              <a:buNone/>
            </a:pPr>
            <a:r>
              <a:t/>
            </a:r>
            <a:endParaRPr b="0" i="0" sz="2000" u="none">
              <a:solidFill>
                <a:schemeClr val="dk1"/>
              </a:solidFill>
              <a:latin typeface="Helvetica Neue"/>
              <a:ea typeface="Helvetica Neue"/>
              <a:cs typeface="Helvetica Neue"/>
              <a:sym typeface="Helvetica Neue"/>
            </a:endParaRPr>
          </a:p>
          <a:p>
            <a:pPr indent="-228600" lvl="0" marL="342900" rtl="0" algn="l">
              <a:spcBef>
                <a:spcPts val="700"/>
              </a:spcBef>
              <a:spcAft>
                <a:spcPts val="0"/>
              </a:spcAft>
              <a:buSzPts val="1800"/>
              <a:buNone/>
            </a:pPr>
            <a:r>
              <a:t/>
            </a:r>
            <a:endParaRPr b="0" i="0" sz="2000" u="none">
              <a:solidFill>
                <a:schemeClr val="dk1"/>
              </a:solidFill>
              <a:latin typeface="Helvetica Neue"/>
              <a:ea typeface="Helvetica Neue"/>
              <a:cs typeface="Helvetica Neue"/>
              <a:sym typeface="Helvetica Neue"/>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7"/>
          <p:cNvSpPr txBox="1"/>
          <p:nvPr>
            <p:ph type="title"/>
          </p:nvPr>
        </p:nvSpPr>
        <p:spPr>
          <a:xfrm>
            <a:off x="392112" y="260350"/>
            <a:ext cx="8923337"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2800"/>
              <a:buFont typeface="Helvetica Neue"/>
              <a:buNone/>
            </a:pPr>
            <a:r>
              <a:rPr b="1" i="0" lang="en-US" sz="2800" u="none">
                <a:solidFill>
                  <a:schemeClr val="dk2"/>
                </a:solidFill>
                <a:latin typeface="Helvetica Neue"/>
                <a:ea typeface="Helvetica Neue"/>
                <a:cs typeface="Helvetica Neue"/>
                <a:sym typeface="Helvetica Neue"/>
              </a:rPr>
              <a:t>Improvement in Performance via Parallelism</a:t>
            </a:r>
            <a:endParaRPr/>
          </a:p>
        </p:txBody>
      </p:sp>
      <p:sp>
        <p:nvSpPr>
          <p:cNvPr id="387" name="Google Shape;387;p37"/>
          <p:cNvSpPr txBox="1"/>
          <p:nvPr>
            <p:ph idx="1" type="body"/>
          </p:nvPr>
        </p:nvSpPr>
        <p:spPr>
          <a:xfrm>
            <a:off x="814387" y="1163637"/>
            <a:ext cx="8329612" cy="48133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2"/>
              </a:buClr>
              <a:buSzPts val="1620"/>
              <a:buFont typeface="Arial"/>
              <a:buChar char="●"/>
            </a:pPr>
            <a:r>
              <a:rPr b="0" i="0" lang="en-US" sz="1800" u="none">
                <a:solidFill>
                  <a:schemeClr val="dk1"/>
                </a:solidFill>
                <a:latin typeface="Helvetica Neue"/>
                <a:ea typeface="Helvetica Neue"/>
                <a:cs typeface="Helvetica Neue"/>
                <a:sym typeface="Helvetica Neue"/>
              </a:rPr>
              <a:t>Benefits</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The read request rate can be doubled</a:t>
            </a:r>
            <a:endParaRPr/>
          </a:p>
          <a:p>
            <a:pPr indent="-228600" lvl="2" marL="1085850" rtl="0" algn="l">
              <a:lnSpc>
                <a:spcPct val="100000"/>
              </a:lnSpc>
              <a:spcBef>
                <a:spcPts val="630"/>
              </a:spcBef>
              <a:spcAft>
                <a:spcPts val="0"/>
              </a:spcAft>
              <a:buClr>
                <a:srgbClr val="33CC33"/>
              </a:buClr>
              <a:buSzPts val="1350"/>
              <a:buFont typeface="Arimo"/>
              <a:buChar char="4"/>
            </a:pPr>
            <a:r>
              <a:rPr b="0" i="0" lang="en-US" sz="1800" u="none">
                <a:solidFill>
                  <a:schemeClr val="dk1"/>
                </a:solidFill>
                <a:latin typeface="Helvetica Neue"/>
                <a:ea typeface="Helvetica Neue"/>
                <a:cs typeface="Helvetica Neue"/>
                <a:sym typeface="Helvetica Neue"/>
              </a:rPr>
              <a:t>As the request can be send to either disk</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Improve transfer rate by striping data across multiple disks</a:t>
            </a:r>
            <a:endParaRPr/>
          </a:p>
          <a:p>
            <a:pPr indent="-228600" lvl="2" marL="1085850" rtl="0" algn="l">
              <a:lnSpc>
                <a:spcPct val="100000"/>
              </a:lnSpc>
              <a:spcBef>
                <a:spcPts val="630"/>
              </a:spcBef>
              <a:spcAft>
                <a:spcPts val="0"/>
              </a:spcAft>
              <a:buClr>
                <a:srgbClr val="33CC33"/>
              </a:buClr>
              <a:buSzPts val="1350"/>
              <a:buFont typeface="Arimo"/>
              <a:buChar char="4"/>
            </a:pPr>
            <a:r>
              <a:rPr b="1" i="0" lang="en-US" sz="1800" u="none">
                <a:solidFill>
                  <a:srgbClr val="000099"/>
                </a:solidFill>
                <a:latin typeface="Helvetica Neue"/>
                <a:ea typeface="Helvetica Neue"/>
                <a:cs typeface="Helvetica Neue"/>
                <a:sym typeface="Helvetica Neue"/>
              </a:rPr>
              <a:t>Bit-level striping</a:t>
            </a:r>
            <a:r>
              <a:rPr b="0" i="0" lang="en-US" sz="1800" u="none">
                <a:solidFill>
                  <a:schemeClr val="dk1"/>
                </a:solidFill>
                <a:latin typeface="Helvetica Neue"/>
                <a:ea typeface="Helvetica Neue"/>
                <a:cs typeface="Helvetica Neue"/>
                <a:sym typeface="Helvetica Neue"/>
              </a:rPr>
              <a:t> – splits bits of each byte across multiple disks</a:t>
            </a:r>
            <a:endParaRPr/>
          </a:p>
          <a:p>
            <a:pPr indent="-228600" lvl="3" marL="1428750" rtl="0" algn="l">
              <a:lnSpc>
                <a:spcPct val="100000"/>
              </a:lnSpc>
              <a:spcBef>
                <a:spcPts val="630"/>
              </a:spcBef>
              <a:spcAft>
                <a:spcPts val="0"/>
              </a:spcAft>
              <a:buClr>
                <a:schemeClr val="hlink"/>
              </a:buClr>
              <a:buSzPts val="1800"/>
              <a:buFont typeface="Times New Roman"/>
              <a:buChar char="–"/>
            </a:pPr>
            <a:r>
              <a:rPr b="0" i="0" lang="en-US" sz="1800" u="none">
                <a:solidFill>
                  <a:schemeClr val="dk1"/>
                </a:solidFill>
                <a:latin typeface="Helvetica Neue"/>
                <a:ea typeface="Helvetica Neue"/>
                <a:cs typeface="Helvetica Neue"/>
                <a:sym typeface="Helvetica Neue"/>
              </a:rPr>
              <a:t>In an array of eight disks, write bit </a:t>
            </a:r>
            <a:r>
              <a:rPr b="0" i="1" lang="en-US" sz="1800" u="none">
                <a:solidFill>
                  <a:schemeClr val="dk1"/>
                </a:solidFill>
                <a:latin typeface="Helvetica Neue"/>
                <a:ea typeface="Helvetica Neue"/>
                <a:cs typeface="Helvetica Neue"/>
                <a:sym typeface="Helvetica Neue"/>
              </a:rPr>
              <a:t>i</a:t>
            </a:r>
            <a:r>
              <a:rPr b="0" i="0" lang="en-US" sz="1800" u="none">
                <a:solidFill>
                  <a:schemeClr val="dk1"/>
                </a:solidFill>
                <a:latin typeface="Helvetica Neue"/>
                <a:ea typeface="Helvetica Neue"/>
                <a:cs typeface="Helvetica Neue"/>
                <a:sym typeface="Helvetica Neue"/>
              </a:rPr>
              <a:t> of each byte to disk </a:t>
            </a:r>
            <a:r>
              <a:rPr b="0" i="1" lang="en-US" sz="1800" u="none">
                <a:solidFill>
                  <a:schemeClr val="dk1"/>
                </a:solidFill>
                <a:latin typeface="Helvetica Neue"/>
                <a:ea typeface="Helvetica Neue"/>
                <a:cs typeface="Helvetica Neue"/>
                <a:sym typeface="Helvetica Neue"/>
              </a:rPr>
              <a:t>i</a:t>
            </a:r>
            <a:endParaRPr/>
          </a:p>
          <a:p>
            <a:pPr indent="-228600" lvl="3" marL="1428750" rtl="0" algn="l">
              <a:lnSpc>
                <a:spcPct val="100000"/>
              </a:lnSpc>
              <a:spcBef>
                <a:spcPts val="630"/>
              </a:spcBef>
              <a:spcAft>
                <a:spcPts val="0"/>
              </a:spcAft>
              <a:buClr>
                <a:schemeClr val="hlink"/>
              </a:buClr>
              <a:buSzPts val="1800"/>
              <a:buFont typeface="Times New Roman"/>
              <a:buChar char="–"/>
            </a:pPr>
            <a:r>
              <a:rPr b="0" i="0" lang="en-US" sz="1800" u="none">
                <a:solidFill>
                  <a:schemeClr val="dk1"/>
                </a:solidFill>
                <a:latin typeface="Helvetica Neue"/>
                <a:ea typeface="Helvetica Neue"/>
                <a:cs typeface="Helvetica Neue"/>
                <a:sym typeface="Helvetica Neue"/>
              </a:rPr>
              <a:t>Each access can read data at eight times the rate of a single disk</a:t>
            </a:r>
            <a:endParaRPr/>
          </a:p>
          <a:p>
            <a:pPr indent="-228600" lvl="3" marL="1428750" rtl="0" algn="l">
              <a:lnSpc>
                <a:spcPct val="100000"/>
              </a:lnSpc>
              <a:spcBef>
                <a:spcPts val="630"/>
              </a:spcBef>
              <a:spcAft>
                <a:spcPts val="0"/>
              </a:spcAft>
              <a:buClr>
                <a:schemeClr val="hlink"/>
              </a:buClr>
              <a:buSzPts val="1800"/>
              <a:buFont typeface="Times New Roman"/>
              <a:buChar char="–"/>
            </a:pPr>
            <a:r>
              <a:rPr b="0" i="0" lang="en-US" sz="1800" u="none">
                <a:solidFill>
                  <a:schemeClr val="dk1"/>
                </a:solidFill>
                <a:latin typeface="Helvetica Neue"/>
                <a:ea typeface="Helvetica Neue"/>
                <a:cs typeface="Helvetica Neue"/>
                <a:sym typeface="Helvetica Neue"/>
              </a:rPr>
              <a:t>Not used much any more</a:t>
            </a:r>
            <a:endParaRPr/>
          </a:p>
          <a:p>
            <a:pPr indent="-228600" lvl="2" marL="1085850" rtl="0" algn="l">
              <a:lnSpc>
                <a:spcPct val="100000"/>
              </a:lnSpc>
              <a:spcBef>
                <a:spcPts val="630"/>
              </a:spcBef>
              <a:spcAft>
                <a:spcPts val="0"/>
              </a:spcAft>
              <a:buClr>
                <a:srgbClr val="33CC33"/>
              </a:buClr>
              <a:buSzPts val="1350"/>
              <a:buFont typeface="Arimo"/>
              <a:buChar char="4"/>
            </a:pPr>
            <a:r>
              <a:rPr b="1" i="0" lang="en-US" sz="1800" u="none">
                <a:solidFill>
                  <a:srgbClr val="000099"/>
                </a:solidFill>
                <a:latin typeface="Helvetica Neue"/>
                <a:ea typeface="Helvetica Neue"/>
                <a:cs typeface="Helvetica Neue"/>
                <a:sym typeface="Helvetica Neue"/>
              </a:rPr>
              <a:t>Block-level striping</a:t>
            </a:r>
            <a:r>
              <a:rPr b="1" i="0" lang="en-US" sz="1800" u="none">
                <a:solidFill>
                  <a:schemeClr val="dk1"/>
                </a:solidFill>
                <a:latin typeface="Helvetica Neue"/>
                <a:ea typeface="Helvetica Neue"/>
                <a:cs typeface="Helvetica Neue"/>
                <a:sym typeface="Helvetica Neue"/>
              </a:rPr>
              <a:t> </a:t>
            </a:r>
            <a:r>
              <a:rPr b="0" i="0" lang="en-US" sz="1800" u="none">
                <a:solidFill>
                  <a:schemeClr val="dk1"/>
                </a:solidFill>
                <a:latin typeface="Helvetica Neue"/>
                <a:ea typeface="Helvetica Neue"/>
                <a:cs typeface="Helvetica Neue"/>
                <a:sym typeface="Helvetica Neue"/>
              </a:rPr>
              <a:t>– with </a:t>
            </a:r>
            <a:r>
              <a:rPr b="0" i="1" lang="en-US" sz="1800" u="none">
                <a:solidFill>
                  <a:schemeClr val="dk1"/>
                </a:solidFill>
                <a:latin typeface="Helvetica Neue"/>
                <a:ea typeface="Helvetica Neue"/>
                <a:cs typeface="Helvetica Neue"/>
                <a:sym typeface="Helvetica Neue"/>
              </a:rPr>
              <a:t>n</a:t>
            </a:r>
            <a:r>
              <a:rPr b="0" i="0" lang="en-US" sz="1800" u="none">
                <a:solidFill>
                  <a:schemeClr val="dk1"/>
                </a:solidFill>
                <a:latin typeface="Helvetica Neue"/>
                <a:ea typeface="Helvetica Neue"/>
                <a:cs typeface="Helvetica Neue"/>
                <a:sym typeface="Helvetica Neue"/>
              </a:rPr>
              <a:t> disks, block </a:t>
            </a:r>
            <a:r>
              <a:rPr b="0" i="1" lang="en-US" sz="1800" u="none">
                <a:solidFill>
                  <a:schemeClr val="dk1"/>
                </a:solidFill>
                <a:latin typeface="Helvetica Neue"/>
                <a:ea typeface="Helvetica Neue"/>
                <a:cs typeface="Helvetica Neue"/>
                <a:sym typeface="Helvetica Neue"/>
              </a:rPr>
              <a:t>i</a:t>
            </a:r>
            <a:r>
              <a:rPr b="0" i="0" lang="en-US" sz="1800" u="none">
                <a:solidFill>
                  <a:schemeClr val="dk1"/>
                </a:solidFill>
                <a:latin typeface="Helvetica Neue"/>
                <a:ea typeface="Helvetica Neue"/>
                <a:cs typeface="Helvetica Neue"/>
                <a:sym typeface="Helvetica Neue"/>
              </a:rPr>
              <a:t> of a file goes to disk (</a:t>
            </a:r>
            <a:r>
              <a:rPr b="0" i="1" lang="en-US" sz="1800" u="none">
                <a:solidFill>
                  <a:schemeClr val="dk1"/>
                </a:solidFill>
                <a:latin typeface="Helvetica Neue"/>
                <a:ea typeface="Helvetica Neue"/>
                <a:cs typeface="Helvetica Neue"/>
                <a:sym typeface="Helvetica Neue"/>
              </a:rPr>
              <a:t>i</a:t>
            </a:r>
            <a:r>
              <a:rPr b="0" i="0" lang="en-US" sz="1800" u="none">
                <a:solidFill>
                  <a:schemeClr val="dk1"/>
                </a:solidFill>
                <a:latin typeface="Helvetica Neue"/>
                <a:ea typeface="Helvetica Neue"/>
                <a:cs typeface="Helvetica Neue"/>
                <a:sym typeface="Helvetica Neue"/>
              </a:rPr>
              <a:t> mod </a:t>
            </a:r>
            <a:r>
              <a:rPr b="0" i="1" lang="en-US" sz="1800" u="none">
                <a:solidFill>
                  <a:schemeClr val="dk1"/>
                </a:solidFill>
                <a:latin typeface="Helvetica Neue"/>
                <a:ea typeface="Helvetica Neue"/>
                <a:cs typeface="Helvetica Neue"/>
                <a:sym typeface="Helvetica Neue"/>
              </a:rPr>
              <a:t>n</a:t>
            </a:r>
            <a:r>
              <a:rPr b="0" i="0" lang="en-US" sz="1800" u="none">
                <a:solidFill>
                  <a:schemeClr val="dk1"/>
                </a:solidFill>
                <a:latin typeface="Helvetica Neue"/>
                <a:ea typeface="Helvetica Neue"/>
                <a:cs typeface="Helvetica Neue"/>
                <a:sym typeface="Helvetica Neue"/>
              </a:rPr>
              <a:t>) + 1</a:t>
            </a:r>
            <a:endParaRPr/>
          </a:p>
          <a:p>
            <a:pPr indent="-228600" lvl="3" marL="1428750" rtl="0" algn="l">
              <a:lnSpc>
                <a:spcPct val="100000"/>
              </a:lnSpc>
              <a:spcBef>
                <a:spcPts val="630"/>
              </a:spcBef>
              <a:spcAft>
                <a:spcPts val="0"/>
              </a:spcAft>
              <a:buClr>
                <a:schemeClr val="hlink"/>
              </a:buClr>
              <a:buSzPts val="1800"/>
              <a:buFont typeface="Times New Roman"/>
              <a:buChar char="–"/>
            </a:pPr>
            <a:r>
              <a:rPr b="0" i="0" lang="en-US" sz="1800" u="none">
                <a:solidFill>
                  <a:schemeClr val="dk1"/>
                </a:solidFill>
                <a:latin typeface="Helvetica Neue"/>
                <a:ea typeface="Helvetica Neue"/>
                <a:cs typeface="Helvetica Neue"/>
                <a:sym typeface="Helvetica Neue"/>
              </a:rPr>
              <a:t>e.g. 8 disks, logical block 0 is stored in physical block 0 of disk1, logical block 11 is stored in physical block 1 of disk 4</a:t>
            </a:r>
            <a:endParaRPr/>
          </a:p>
          <a:p>
            <a:pPr indent="-228600" lvl="3" marL="1428750" rtl="0" algn="l">
              <a:lnSpc>
                <a:spcPct val="100000"/>
              </a:lnSpc>
              <a:spcBef>
                <a:spcPts val="630"/>
              </a:spcBef>
              <a:spcAft>
                <a:spcPts val="0"/>
              </a:spcAft>
              <a:buClr>
                <a:schemeClr val="hlink"/>
              </a:buClr>
              <a:buSzPts val="1800"/>
              <a:buFont typeface="Times New Roman"/>
              <a:buChar char="–"/>
            </a:pPr>
            <a:r>
              <a:rPr b="0" i="0" lang="en-US" sz="1800" u="none">
                <a:solidFill>
                  <a:schemeClr val="dk1"/>
                </a:solidFill>
                <a:latin typeface="Helvetica Neue"/>
                <a:ea typeface="Helvetica Neue"/>
                <a:cs typeface="Helvetica Neue"/>
                <a:sym typeface="Helvetica Neue"/>
              </a:rPr>
              <a:t>Requests for different blocks can run in parallel if the blocks reside on different disks</a:t>
            </a:r>
            <a:endParaRPr/>
          </a:p>
          <a:p>
            <a:pPr indent="-228600" lvl="3" marL="1428750" rtl="0" algn="l">
              <a:lnSpc>
                <a:spcPct val="100000"/>
              </a:lnSpc>
              <a:spcBef>
                <a:spcPts val="630"/>
              </a:spcBef>
              <a:spcAft>
                <a:spcPts val="0"/>
              </a:spcAft>
              <a:buClr>
                <a:schemeClr val="hlink"/>
              </a:buClr>
              <a:buSzPts val="1800"/>
              <a:buFont typeface="Times New Roman"/>
              <a:buChar char="–"/>
            </a:pPr>
            <a:r>
              <a:rPr b="0" i="0" lang="en-US" sz="1800" u="none">
                <a:solidFill>
                  <a:schemeClr val="dk1"/>
                </a:solidFill>
                <a:latin typeface="Helvetica Neue"/>
                <a:ea typeface="Helvetica Neue"/>
                <a:cs typeface="Helvetica Neue"/>
                <a:sym typeface="Helvetica Neue"/>
              </a:rPr>
              <a:t>A request for a long sequence of blocks can utilize all disks in parallel</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8"/>
          <p:cNvSpPr txBox="1"/>
          <p:nvPr>
            <p:ph type="title"/>
          </p:nvPr>
        </p:nvSpPr>
        <p:spPr>
          <a:xfrm>
            <a:off x="392112" y="260350"/>
            <a:ext cx="8923337"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2800"/>
              <a:buFont typeface="Helvetica Neue"/>
              <a:buNone/>
            </a:pPr>
            <a:r>
              <a:rPr b="1" i="0" lang="en-US" sz="2800" u="none">
                <a:solidFill>
                  <a:schemeClr val="dk2"/>
                </a:solidFill>
                <a:latin typeface="Helvetica Neue"/>
                <a:ea typeface="Helvetica Neue"/>
                <a:cs typeface="Helvetica Neue"/>
                <a:sym typeface="Helvetica Neue"/>
              </a:rPr>
              <a:t>Improvement in Performance via Parallelism</a:t>
            </a:r>
            <a:endParaRPr/>
          </a:p>
        </p:txBody>
      </p:sp>
      <p:sp>
        <p:nvSpPr>
          <p:cNvPr id="394" name="Google Shape;394;p38"/>
          <p:cNvSpPr txBox="1"/>
          <p:nvPr>
            <p:ph idx="1" type="body"/>
          </p:nvPr>
        </p:nvSpPr>
        <p:spPr>
          <a:xfrm>
            <a:off x="814387" y="1236662"/>
            <a:ext cx="7589837" cy="4740275"/>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2"/>
              </a:buClr>
              <a:buSzPts val="1620"/>
              <a:buFont typeface="Arial"/>
              <a:buChar char="●"/>
            </a:pPr>
            <a:r>
              <a:rPr b="0" i="0" lang="en-US" sz="1800" u="none">
                <a:solidFill>
                  <a:schemeClr val="dk1"/>
                </a:solidFill>
                <a:latin typeface="Helvetica Neue"/>
                <a:ea typeface="Helvetica Neue"/>
                <a:cs typeface="Helvetica Neue"/>
                <a:sym typeface="Helvetica Neue"/>
              </a:rPr>
              <a:t>Two main goals of parallelism in a disk system: </a:t>
            </a:r>
            <a:endParaRPr/>
          </a:p>
          <a:p>
            <a:pPr indent="-285750" lvl="1" marL="742950" rtl="0" algn="l">
              <a:lnSpc>
                <a:spcPct val="100000"/>
              </a:lnSpc>
              <a:spcBef>
                <a:spcPts val="630"/>
              </a:spcBef>
              <a:spcAft>
                <a:spcPts val="0"/>
              </a:spcAft>
              <a:buSzPts val="1440"/>
              <a:buNone/>
            </a:pPr>
            <a:r>
              <a:rPr b="0" i="0" lang="en-US" sz="1800" u="none">
                <a:solidFill>
                  <a:schemeClr val="dk1"/>
                </a:solidFill>
                <a:latin typeface="Helvetica Neue"/>
                <a:ea typeface="Helvetica Neue"/>
                <a:cs typeface="Helvetica Neue"/>
                <a:sym typeface="Helvetica Neue"/>
              </a:rPr>
              <a:t>1.	Load balance multiple small accesses to increase throughput</a:t>
            </a:r>
            <a:endParaRPr/>
          </a:p>
          <a:p>
            <a:pPr indent="-285750" lvl="1" marL="742950" rtl="0" algn="l">
              <a:lnSpc>
                <a:spcPct val="100000"/>
              </a:lnSpc>
              <a:spcBef>
                <a:spcPts val="630"/>
              </a:spcBef>
              <a:spcAft>
                <a:spcPts val="0"/>
              </a:spcAft>
              <a:buSzPts val="1440"/>
              <a:buNone/>
            </a:pPr>
            <a:r>
              <a:rPr b="0" i="0" lang="en-US" sz="1800" u="none">
                <a:solidFill>
                  <a:schemeClr val="dk1"/>
                </a:solidFill>
                <a:latin typeface="Helvetica Neue"/>
                <a:ea typeface="Helvetica Neue"/>
                <a:cs typeface="Helvetica Neue"/>
                <a:sym typeface="Helvetica Neue"/>
              </a:rPr>
              <a:t>2.  Parallelize large accesses to reduce response time</a:t>
            </a:r>
            <a:endParaRPr/>
          </a:p>
          <a:p>
            <a:pPr indent="-342900" lvl="0" marL="342900" rtl="0" algn="l">
              <a:lnSpc>
                <a:spcPct val="100000"/>
              </a:lnSpc>
              <a:spcBef>
                <a:spcPts val="630"/>
              </a:spcBef>
              <a:spcAft>
                <a:spcPts val="0"/>
              </a:spcAft>
              <a:buClr>
                <a:schemeClr val="dk2"/>
              </a:buClr>
              <a:buSzPts val="1620"/>
              <a:buFont typeface="Arial"/>
              <a:buChar char="●"/>
            </a:pPr>
            <a:r>
              <a:rPr b="0" i="0" lang="en-US" sz="1800" u="none">
                <a:solidFill>
                  <a:schemeClr val="dk1"/>
                </a:solidFill>
                <a:latin typeface="Helvetica Neue"/>
                <a:ea typeface="Helvetica Neue"/>
                <a:cs typeface="Helvetica Neue"/>
                <a:sym typeface="Helvetica Neue"/>
              </a:rPr>
              <a:t>Mirroring provides high reliability, but it is expensive</a:t>
            </a:r>
            <a:endParaRPr/>
          </a:p>
          <a:p>
            <a:pPr indent="-342900" lvl="0" marL="342900" rtl="0" algn="l">
              <a:lnSpc>
                <a:spcPct val="100000"/>
              </a:lnSpc>
              <a:spcBef>
                <a:spcPts val="630"/>
              </a:spcBef>
              <a:spcAft>
                <a:spcPts val="0"/>
              </a:spcAft>
              <a:buClr>
                <a:schemeClr val="dk2"/>
              </a:buClr>
              <a:buSzPts val="1620"/>
              <a:buFont typeface="Arial"/>
              <a:buChar char="●"/>
            </a:pPr>
            <a:r>
              <a:rPr b="0" i="0" lang="en-US" sz="1800" u="none">
                <a:solidFill>
                  <a:schemeClr val="dk1"/>
                </a:solidFill>
                <a:latin typeface="Helvetica Neue"/>
                <a:ea typeface="Helvetica Neue"/>
                <a:cs typeface="Helvetica Neue"/>
                <a:sym typeface="Helvetica Neue"/>
              </a:rPr>
              <a:t>Striping provides high data rates, but does not improve reliability</a:t>
            </a:r>
            <a:endParaRPr/>
          </a:p>
          <a:p>
            <a:pPr indent="-342900" lvl="0" marL="342900" rtl="0" algn="l">
              <a:lnSpc>
                <a:spcPct val="100000"/>
              </a:lnSpc>
              <a:spcBef>
                <a:spcPts val="630"/>
              </a:spcBef>
              <a:spcAft>
                <a:spcPts val="0"/>
              </a:spcAft>
              <a:buClr>
                <a:schemeClr val="dk2"/>
              </a:buClr>
              <a:buSzPts val="1620"/>
              <a:buFont typeface="Arial"/>
              <a:buChar char="●"/>
            </a:pPr>
            <a:r>
              <a:rPr b="0" i="0" lang="en-US" sz="1800" u="none">
                <a:solidFill>
                  <a:schemeClr val="dk1"/>
                </a:solidFill>
                <a:latin typeface="Helvetica Neue"/>
                <a:ea typeface="Helvetica Neue"/>
                <a:cs typeface="Helvetica Neue"/>
                <a:sym typeface="Helvetica Neue"/>
              </a:rPr>
              <a:t>Solution is </a:t>
            </a:r>
            <a:r>
              <a:rPr b="1" i="0" lang="en-US" sz="1800" u="none">
                <a:solidFill>
                  <a:srgbClr val="C00000"/>
                </a:solidFill>
                <a:latin typeface="Helvetica Neue"/>
                <a:ea typeface="Helvetica Neue"/>
                <a:cs typeface="Helvetica Neue"/>
                <a:sym typeface="Helvetica Neue"/>
              </a:rPr>
              <a:t>PARITY</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Memory system uses parity bits for error detection and correction</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Each byte in a memory system have a parity bit</a:t>
            </a:r>
            <a:endParaRPr/>
          </a:p>
          <a:p>
            <a:pPr indent="-228600" lvl="2" marL="1085850" rtl="0" algn="l">
              <a:lnSpc>
                <a:spcPct val="100000"/>
              </a:lnSpc>
              <a:spcBef>
                <a:spcPts val="630"/>
              </a:spcBef>
              <a:spcAft>
                <a:spcPts val="0"/>
              </a:spcAft>
              <a:buClr>
                <a:srgbClr val="33CC33"/>
              </a:buClr>
              <a:buSzPts val="1350"/>
              <a:buFont typeface="Arimo"/>
              <a:buChar char="4"/>
            </a:pPr>
            <a:r>
              <a:rPr b="0" i="0" lang="en-US" sz="1800" u="none">
                <a:solidFill>
                  <a:schemeClr val="dk1"/>
                </a:solidFill>
                <a:latin typeface="Helvetica Neue"/>
                <a:ea typeface="Helvetica Neue"/>
                <a:cs typeface="Helvetica Neue"/>
                <a:sym typeface="Helvetica Neue"/>
              </a:rPr>
              <a:t>To record the no. of bits in the byte that are set to 1 is even parity=0) or odd (parity=1)</a:t>
            </a:r>
            <a:endParaRPr/>
          </a:p>
          <a:p>
            <a:pPr indent="-228600" lvl="2" marL="1085850" rtl="0" algn="l">
              <a:lnSpc>
                <a:spcPct val="100000"/>
              </a:lnSpc>
              <a:spcBef>
                <a:spcPts val="630"/>
              </a:spcBef>
              <a:spcAft>
                <a:spcPts val="0"/>
              </a:spcAft>
              <a:buClr>
                <a:srgbClr val="33CC33"/>
              </a:buClr>
              <a:buSzPts val="1350"/>
              <a:buFont typeface="Arimo"/>
              <a:buChar char="4"/>
            </a:pPr>
            <a:r>
              <a:rPr b="0" i="0" lang="en-US" sz="1800" u="none">
                <a:solidFill>
                  <a:schemeClr val="dk1"/>
                </a:solidFill>
                <a:latin typeface="Helvetica Neue"/>
                <a:ea typeface="Helvetica Neue"/>
                <a:cs typeface="Helvetica Neue"/>
                <a:sym typeface="Helvetica Neue"/>
              </a:rPr>
              <a:t>If one of the byte gets damaged, the parity of the byte changes and thus will not match the computed parity</a:t>
            </a:r>
            <a:endParaRPr/>
          </a:p>
          <a:p>
            <a:pPr indent="-228600" lvl="2" marL="1085850" rtl="0" algn="l">
              <a:lnSpc>
                <a:spcPct val="100000"/>
              </a:lnSpc>
              <a:spcBef>
                <a:spcPts val="630"/>
              </a:spcBef>
              <a:spcAft>
                <a:spcPts val="0"/>
              </a:spcAft>
              <a:buClr>
                <a:srgbClr val="33CC33"/>
              </a:buClr>
              <a:buSzPts val="1350"/>
              <a:buFont typeface="Arimo"/>
              <a:buChar char="4"/>
            </a:pPr>
            <a:r>
              <a:rPr b="0" i="0" lang="en-US" sz="1800" u="none">
                <a:solidFill>
                  <a:schemeClr val="dk1"/>
                </a:solidFill>
                <a:latin typeface="Helvetica Neue"/>
                <a:ea typeface="Helvetica Neue"/>
                <a:cs typeface="Helvetica Neue"/>
                <a:sym typeface="Helvetica Neue"/>
              </a:rPr>
              <a:t>Detects only 1-bit errors</a:t>
            </a:r>
            <a:endParaRPr/>
          </a:p>
        </p:txBody>
      </p:sp>
      <p:graphicFrame>
        <p:nvGraphicFramePr>
          <p:cNvPr id="395" name="Google Shape;395;p38"/>
          <p:cNvGraphicFramePr/>
          <p:nvPr/>
        </p:nvGraphicFramePr>
        <p:xfrm>
          <a:off x="1060425" y="5912850"/>
          <a:ext cx="3000000" cy="3000000"/>
        </p:xfrm>
        <a:graphic>
          <a:graphicData uri="http://schemas.openxmlformats.org/drawingml/2006/table">
            <a:tbl>
              <a:tblPr>
                <a:noFill/>
                <a:tableStyleId>{5F69425E-34DD-467B-B186-58CFA463DD8F}</a:tableStyleId>
              </a:tblPr>
              <a:tblGrid>
                <a:gridCol w="723900"/>
                <a:gridCol w="723900"/>
                <a:gridCol w="723900"/>
                <a:gridCol w="723900"/>
                <a:gridCol w="723900"/>
                <a:gridCol w="723900"/>
                <a:gridCol w="723900"/>
                <a:gridCol w="723900"/>
                <a:gridCol w="723900"/>
                <a:gridCol w="723900"/>
              </a:tblGrid>
              <a:tr h="381000">
                <a:tc>
                  <a:txBody>
                    <a:bodyPr/>
                    <a:lstStyle/>
                    <a:p>
                      <a:pPr indent="0" lvl="0" marL="0" rtl="0" algn="l">
                        <a:spcBef>
                          <a:spcPts val="0"/>
                        </a:spcBef>
                        <a:spcAft>
                          <a:spcPts val="0"/>
                        </a:spcAft>
                        <a:buNone/>
                      </a:pPr>
                      <a:r>
                        <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Even Parity</a:t>
                      </a:r>
                      <a:endParaRPr/>
                    </a:p>
                  </a:txBody>
                  <a:tcPr marT="91425" marB="91425" marR="91425" marL="91425"/>
                </a:tc>
                <a:tc>
                  <a:txBody>
                    <a:bodyPr/>
                    <a:lstStyle/>
                    <a:p>
                      <a:pPr indent="0" lvl="0" marL="0" rtl="0" algn="l">
                        <a:spcBef>
                          <a:spcPts val="0"/>
                        </a:spcBef>
                        <a:spcAft>
                          <a:spcPts val="0"/>
                        </a:spcAft>
                        <a:buNone/>
                      </a:pPr>
                      <a:r>
                        <a:rPr lang="en-US"/>
                        <a:t>odd parith</a:t>
                      </a:r>
                      <a:endParaRPr/>
                    </a:p>
                  </a:txBody>
                  <a:tcPr marT="91425" marB="91425" marR="91425" marL="91425"/>
                </a:tc>
              </a:tr>
              <a:tr h="381000">
                <a:tc>
                  <a:txBody>
                    <a:bodyPr/>
                    <a:lstStyle/>
                    <a:p>
                      <a:pPr indent="0" lvl="0" marL="0" rtl="0" algn="l">
                        <a:spcBef>
                          <a:spcPts val="0"/>
                        </a:spcBef>
                        <a:spcAft>
                          <a:spcPts val="0"/>
                        </a:spcAft>
                        <a:buNone/>
                      </a:pPr>
                      <a:r>
                        <a:rPr lang="en-US"/>
                        <a:t>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0</a:t>
                      </a: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US"/>
                        <a:t>1</a:t>
                      </a:r>
                      <a:endParaRPr/>
                    </a:p>
                  </a:txBody>
                  <a:tcPr marT="91425" marB="91425" marR="91425" marL="91425"/>
                </a:tc>
                <a:tc>
                  <a:txBody>
                    <a:bodyPr/>
                    <a:lstStyle/>
                    <a:p>
                      <a:pPr indent="0" lvl="0" marL="0" rtl="0" algn="l">
                        <a:spcBef>
                          <a:spcPts val="0"/>
                        </a:spcBef>
                        <a:spcAft>
                          <a:spcPts val="0"/>
                        </a:spcAft>
                        <a:buNone/>
                      </a:pPr>
                      <a:r>
                        <a:rPr lang="en-US"/>
                        <a:t>1</a:t>
                      </a:r>
                      <a:endParaRPr/>
                    </a:p>
                  </a:txBody>
                  <a:tcPr marT="91425" marB="91425" marR="91425" marL="91425"/>
                </a:tc>
                <a:tc>
                  <a:txBody>
                    <a:bodyPr/>
                    <a:lstStyle/>
                    <a:p>
                      <a:pPr indent="0" lvl="0" marL="0" rtl="0" algn="l">
                        <a:spcBef>
                          <a:spcPts val="0"/>
                        </a:spcBef>
                        <a:spcAft>
                          <a:spcPts val="0"/>
                        </a:spcAft>
                        <a:buNone/>
                      </a:pPr>
                      <a:r>
                        <a:rPr lang="en-US"/>
                        <a:t>0</a:t>
                      </a:r>
                      <a:endParaRPr/>
                    </a:p>
                  </a:txBody>
                  <a:tcPr marT="91425" marB="91425" marR="91425" marL="91425"/>
                </a:tc>
                <a:tc>
                  <a:txBody>
                    <a:bodyPr/>
                    <a:lstStyle/>
                    <a:p>
                      <a:pPr indent="0" lvl="0" marL="0" rtl="0" algn="l">
                        <a:spcBef>
                          <a:spcPts val="0"/>
                        </a:spcBef>
                        <a:spcAft>
                          <a:spcPts val="0"/>
                        </a:spcAft>
                        <a:buNone/>
                      </a:pPr>
                      <a:r>
                        <a:rPr lang="en-US"/>
                        <a:t>1</a:t>
                      </a:r>
                      <a:endParaRPr/>
                    </a:p>
                  </a:txBody>
                  <a:tcPr marT="91425" marB="91425" marR="91425" marL="91425"/>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9"/>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Helvetica Neue"/>
              <a:buNone/>
            </a:pPr>
            <a:r>
              <a:rPr b="1" i="0" lang="en-US" sz="3200" u="none">
                <a:solidFill>
                  <a:schemeClr val="dk2"/>
                </a:solidFill>
                <a:latin typeface="Helvetica Neue"/>
                <a:ea typeface="Helvetica Neue"/>
                <a:cs typeface="Helvetica Neue"/>
                <a:sym typeface="Helvetica Neue"/>
              </a:rPr>
              <a:t>RAID Levels</a:t>
            </a:r>
            <a:endParaRPr/>
          </a:p>
        </p:txBody>
      </p:sp>
      <p:sp>
        <p:nvSpPr>
          <p:cNvPr id="402" name="Google Shape;402;p39"/>
          <p:cNvSpPr txBox="1"/>
          <p:nvPr>
            <p:ph idx="1" type="body"/>
          </p:nvPr>
        </p:nvSpPr>
        <p:spPr>
          <a:xfrm>
            <a:off x="814387" y="1093787"/>
            <a:ext cx="7253287" cy="1506537"/>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2"/>
              </a:buClr>
              <a:buSzPts val="1620"/>
              <a:buFont typeface="Arial"/>
              <a:buChar char="●"/>
            </a:pPr>
            <a:r>
              <a:rPr b="0" i="0" lang="en-US" sz="1800" u="none">
                <a:solidFill>
                  <a:schemeClr val="dk1"/>
                </a:solidFill>
                <a:latin typeface="Helvetica Neue"/>
                <a:ea typeface="Helvetica Neue"/>
                <a:cs typeface="Helvetica Neue"/>
                <a:sym typeface="Helvetica Neue"/>
              </a:rPr>
              <a:t>Schemes to provide redundancy at lower cost by using disk striping combined with parity bits</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Different RAID organizations, or RAID levels, have differing cost, performance and reliability characteristics</a:t>
            </a:r>
            <a:endParaRPr/>
          </a:p>
        </p:txBody>
      </p:sp>
      <p:pic>
        <p:nvPicPr>
          <p:cNvPr id="403" name="Google Shape;403;p39"/>
          <p:cNvPicPr preferRelativeResize="0"/>
          <p:nvPr/>
        </p:nvPicPr>
        <p:blipFill rotWithShape="1">
          <a:blip r:embed="rId3">
            <a:alphaModFix/>
          </a:blip>
          <a:srcRect b="73889" l="29118" r="29885" t="14074"/>
          <a:stretch/>
        </p:blipFill>
        <p:spPr>
          <a:xfrm>
            <a:off x="618387" y="5668562"/>
            <a:ext cx="4095749" cy="901701"/>
          </a:xfrm>
          <a:prstGeom prst="rect">
            <a:avLst/>
          </a:prstGeom>
          <a:noFill/>
          <a:ln>
            <a:noFill/>
          </a:ln>
        </p:spPr>
      </p:pic>
      <p:sp>
        <p:nvSpPr>
          <p:cNvPr id="404" name="Google Shape;404;p39"/>
          <p:cNvSpPr txBox="1"/>
          <p:nvPr/>
        </p:nvSpPr>
        <p:spPr>
          <a:xfrm>
            <a:off x="914400" y="4123625"/>
            <a:ext cx="8172600" cy="1720200"/>
          </a:xfrm>
          <a:prstGeom prst="rect">
            <a:avLst/>
          </a:prstGeom>
          <a:noFill/>
          <a:ln>
            <a:noFill/>
          </a:ln>
        </p:spPr>
        <p:txBody>
          <a:bodyPr anchorCtr="0" anchor="t" bIns="45700" lIns="91425" spcFirstLastPara="1" rIns="91425" wrap="square" tIns="45700">
            <a:spAutoFit/>
          </a:bodyPr>
          <a:lstStyle/>
          <a:p>
            <a:pPr indent="-288925" lvl="0" marL="288925" marR="0" rtl="0" algn="l">
              <a:lnSpc>
                <a:spcPct val="100000"/>
              </a:lnSpc>
              <a:spcBef>
                <a:spcPts val="0"/>
              </a:spcBef>
              <a:spcAft>
                <a:spcPts val="0"/>
              </a:spcAft>
              <a:buClr>
                <a:schemeClr val="dk2"/>
              </a:buClr>
              <a:buSzPts val="1620"/>
              <a:buFont typeface="Arial"/>
              <a:buChar char="●"/>
            </a:pPr>
            <a:r>
              <a:rPr b="1" i="0" lang="en-US" sz="1800" u="none">
                <a:solidFill>
                  <a:srgbClr val="000099"/>
                </a:solidFill>
                <a:latin typeface="Helvetica Neue"/>
                <a:ea typeface="Helvetica Neue"/>
                <a:cs typeface="Helvetica Neue"/>
                <a:sym typeface="Helvetica Neue"/>
              </a:rPr>
              <a:t>RAID Level 1</a:t>
            </a:r>
            <a:r>
              <a:rPr b="0" i="0" lang="en-US" sz="1800" u="none">
                <a:solidFill>
                  <a:schemeClr val="dk1"/>
                </a:solidFill>
                <a:latin typeface="Helvetica Neue"/>
                <a:ea typeface="Helvetica Neue"/>
                <a:cs typeface="Helvetica Neue"/>
                <a:sym typeface="Helvetica Neue"/>
              </a:rPr>
              <a:t>:  </a:t>
            </a:r>
            <a:r>
              <a:rPr b="0" i="0" lang="en-US" sz="1800" u="none">
                <a:solidFill>
                  <a:srgbClr val="000099"/>
                </a:solidFill>
                <a:latin typeface="Helvetica Neue"/>
                <a:ea typeface="Helvetica Neue"/>
                <a:cs typeface="Helvetica Neue"/>
                <a:sym typeface="Helvetica Neue"/>
              </a:rPr>
              <a:t>Mirrored disks</a:t>
            </a:r>
            <a:r>
              <a:rPr b="0" i="0" lang="en-US" sz="1800" u="none">
                <a:solidFill>
                  <a:schemeClr val="dk1"/>
                </a:solidFill>
                <a:latin typeface="Helvetica Neue"/>
                <a:ea typeface="Helvetica Neue"/>
                <a:cs typeface="Helvetica Neue"/>
                <a:sym typeface="Helvetica Neue"/>
              </a:rPr>
              <a:t> with block striping</a:t>
            </a:r>
            <a:endParaRPr/>
          </a:p>
          <a:p>
            <a:pPr indent="-234950" lvl="1" marL="695325" marR="0" rtl="0" algn="l">
              <a:lnSpc>
                <a:spcPct val="100000"/>
              </a:lnSpc>
              <a:spcBef>
                <a:spcPts val="630"/>
              </a:spcBef>
              <a:spcAft>
                <a:spcPts val="0"/>
              </a:spcAft>
              <a:buClr>
                <a:schemeClr val="hlink"/>
              </a:buClr>
              <a:buSzPts val="1440"/>
              <a:buFont typeface="Arial"/>
              <a:buChar char="●"/>
            </a:pPr>
            <a:r>
              <a:rPr b="0" i="0" lang="en-US" sz="1800" u="none" cap="none" strike="noStrike">
                <a:solidFill>
                  <a:schemeClr val="dk1"/>
                </a:solidFill>
                <a:latin typeface="Helvetica Neue"/>
                <a:ea typeface="Helvetica Neue"/>
                <a:cs typeface="Helvetica Neue"/>
                <a:sym typeface="Helvetica Neue"/>
              </a:rPr>
              <a:t>Offers best write performance</a:t>
            </a:r>
            <a:endParaRPr/>
          </a:p>
          <a:p>
            <a:pPr indent="-234950" lvl="1" marL="695325" marR="0" rtl="0" algn="l">
              <a:lnSpc>
                <a:spcPct val="100000"/>
              </a:lnSpc>
              <a:spcBef>
                <a:spcPts val="630"/>
              </a:spcBef>
              <a:spcAft>
                <a:spcPts val="0"/>
              </a:spcAft>
              <a:buClr>
                <a:schemeClr val="hlink"/>
              </a:buClr>
              <a:buSzPts val="1440"/>
              <a:buFont typeface="Arial"/>
              <a:buChar char="●"/>
            </a:pPr>
            <a:r>
              <a:rPr b="0" i="0" lang="en-US" sz="1800" u="none" cap="none" strike="noStrike">
                <a:solidFill>
                  <a:schemeClr val="dk1"/>
                </a:solidFill>
                <a:latin typeface="Helvetica Neue"/>
                <a:ea typeface="Helvetica Neue"/>
                <a:cs typeface="Helvetica Neue"/>
                <a:sym typeface="Helvetica Neue"/>
              </a:rPr>
              <a:t>Popular for applications such as storing log files in a database system</a:t>
            </a:r>
            <a:endParaRPr/>
          </a:p>
          <a:p>
            <a:pPr indent="-234950" lvl="1" marL="695325" marR="0" rtl="0" algn="l">
              <a:lnSpc>
                <a:spcPct val="100000"/>
              </a:lnSpc>
              <a:spcBef>
                <a:spcPts val="630"/>
              </a:spcBef>
              <a:spcAft>
                <a:spcPts val="0"/>
              </a:spcAft>
              <a:buClr>
                <a:schemeClr val="hlink"/>
              </a:buClr>
              <a:buSzPts val="1440"/>
              <a:buFont typeface="Arial"/>
              <a:buChar char="●"/>
            </a:pPr>
            <a:r>
              <a:rPr b="0" i="0" lang="en-US" sz="1800" u="none" cap="none" strike="noStrike">
                <a:solidFill>
                  <a:schemeClr val="dk1"/>
                </a:solidFill>
                <a:latin typeface="Helvetica Neue"/>
                <a:ea typeface="Helvetica Neue"/>
                <a:cs typeface="Helvetica Neue"/>
                <a:sym typeface="Helvetica Neue"/>
              </a:rPr>
              <a:t>For Four disk requires 4 mirror disks (C indicates a 2nd copy of data)</a:t>
            </a:r>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Helvetica Neue"/>
              <a:ea typeface="Helvetica Neue"/>
              <a:cs typeface="Helvetica Neue"/>
              <a:sym typeface="Helvetica Neue"/>
            </a:endParaRPr>
          </a:p>
        </p:txBody>
      </p:sp>
      <p:sp>
        <p:nvSpPr>
          <p:cNvPr id="405" name="Google Shape;405;p39"/>
          <p:cNvSpPr txBox="1"/>
          <p:nvPr/>
        </p:nvSpPr>
        <p:spPr>
          <a:xfrm>
            <a:off x="914400" y="2395537"/>
            <a:ext cx="8013600" cy="727200"/>
          </a:xfrm>
          <a:prstGeom prst="rect">
            <a:avLst/>
          </a:prstGeom>
          <a:noFill/>
          <a:ln>
            <a:noFill/>
          </a:ln>
        </p:spPr>
        <p:txBody>
          <a:bodyPr anchorCtr="0" anchor="t" bIns="45700" lIns="91425" spcFirstLastPara="1" rIns="91425" wrap="square" tIns="45700">
            <a:spAutoFit/>
          </a:bodyPr>
          <a:lstStyle/>
          <a:p>
            <a:pPr indent="-288925" lvl="0" marL="288925" marR="0" rtl="0" algn="l">
              <a:lnSpc>
                <a:spcPct val="100000"/>
              </a:lnSpc>
              <a:spcBef>
                <a:spcPts val="0"/>
              </a:spcBef>
              <a:spcAft>
                <a:spcPts val="0"/>
              </a:spcAft>
              <a:buClr>
                <a:schemeClr val="dk2"/>
              </a:buClr>
              <a:buSzPts val="1620"/>
              <a:buFont typeface="Arial"/>
              <a:buChar char="●"/>
            </a:pPr>
            <a:r>
              <a:rPr b="1" i="0" lang="en-US" sz="1800" u="none">
                <a:solidFill>
                  <a:srgbClr val="000099"/>
                </a:solidFill>
                <a:latin typeface="Helvetica Neue"/>
                <a:ea typeface="Helvetica Neue"/>
                <a:cs typeface="Helvetica Neue"/>
                <a:sym typeface="Helvetica Neue"/>
              </a:rPr>
              <a:t>RAID Level 0</a:t>
            </a:r>
            <a:r>
              <a:rPr b="0" i="0" lang="en-US" sz="1800" u="none">
                <a:solidFill>
                  <a:schemeClr val="dk1"/>
                </a:solidFill>
                <a:latin typeface="Helvetica Neue"/>
                <a:ea typeface="Helvetica Neue"/>
                <a:cs typeface="Helvetica Neue"/>
                <a:sym typeface="Helvetica Neue"/>
              </a:rPr>
              <a:t>:  </a:t>
            </a:r>
            <a:r>
              <a:rPr b="0" i="0" lang="en-US" sz="1800" u="none">
                <a:solidFill>
                  <a:srgbClr val="000099"/>
                </a:solidFill>
                <a:latin typeface="Helvetica Neue"/>
                <a:ea typeface="Helvetica Neue"/>
                <a:cs typeface="Helvetica Neue"/>
                <a:sym typeface="Helvetica Neue"/>
              </a:rPr>
              <a:t>Block striping; non-redundant</a:t>
            </a:r>
            <a:endParaRPr b="0" i="0" sz="1800" u="none">
              <a:solidFill>
                <a:schemeClr val="dk1"/>
              </a:solidFill>
              <a:latin typeface="Helvetica Neue"/>
              <a:ea typeface="Helvetica Neue"/>
              <a:cs typeface="Helvetica Neue"/>
              <a:sym typeface="Helvetica Neue"/>
            </a:endParaRPr>
          </a:p>
          <a:p>
            <a:pPr indent="-234950" lvl="1" marL="692150" marR="0" rtl="0" algn="l">
              <a:lnSpc>
                <a:spcPct val="100000"/>
              </a:lnSpc>
              <a:spcBef>
                <a:spcPts val="630"/>
              </a:spcBef>
              <a:spcAft>
                <a:spcPts val="0"/>
              </a:spcAft>
              <a:buClr>
                <a:schemeClr val="hlink"/>
              </a:buClr>
              <a:buSzPts val="1440"/>
              <a:buFont typeface="Arial"/>
              <a:buChar char="●"/>
            </a:pPr>
            <a:r>
              <a:rPr b="0" i="0" lang="en-US" sz="1800" u="none" cap="none" strike="noStrike">
                <a:solidFill>
                  <a:schemeClr val="dk1"/>
                </a:solidFill>
                <a:latin typeface="Helvetica Neue"/>
                <a:ea typeface="Helvetica Neue"/>
                <a:cs typeface="Helvetica Neue"/>
                <a:sym typeface="Helvetica Neue"/>
              </a:rPr>
              <a:t> Used in high-performance applications where data loss is not critical</a:t>
            </a:r>
            <a:r>
              <a:rPr b="0" i="0" lang="en-US" sz="1600" u="none" cap="none" strike="noStrike">
                <a:solidFill>
                  <a:schemeClr val="dk1"/>
                </a:solidFill>
                <a:latin typeface="Helvetica Neue"/>
                <a:ea typeface="Helvetica Neue"/>
                <a:cs typeface="Helvetica Neue"/>
                <a:sym typeface="Helvetica Neue"/>
              </a:rPr>
              <a:t> </a:t>
            </a:r>
            <a:endParaRPr/>
          </a:p>
        </p:txBody>
      </p:sp>
      <p:pic>
        <p:nvPicPr>
          <p:cNvPr id="406" name="Google Shape;406;p39"/>
          <p:cNvPicPr preferRelativeResize="0"/>
          <p:nvPr/>
        </p:nvPicPr>
        <p:blipFill rotWithShape="1">
          <a:blip r:embed="rId4">
            <a:alphaModFix/>
          </a:blip>
          <a:srcRect b="87359" l="29118" r="29885" t="1021"/>
          <a:stretch/>
        </p:blipFill>
        <p:spPr>
          <a:xfrm>
            <a:off x="1348375" y="3166839"/>
            <a:ext cx="4095749" cy="738199"/>
          </a:xfrm>
          <a:prstGeom prst="rect">
            <a:avLst/>
          </a:prstGeom>
          <a:noFill/>
          <a:ln>
            <a:noFill/>
          </a:ln>
        </p:spPr>
      </p:pic>
      <p:pic>
        <p:nvPicPr>
          <p:cNvPr id="407" name="Google Shape;407;p39"/>
          <p:cNvPicPr preferRelativeResize="0"/>
          <p:nvPr/>
        </p:nvPicPr>
        <p:blipFill>
          <a:blip r:embed="rId5">
            <a:alphaModFix/>
          </a:blip>
          <a:stretch>
            <a:fillRect/>
          </a:stretch>
        </p:blipFill>
        <p:spPr>
          <a:xfrm>
            <a:off x="5503425" y="3133713"/>
            <a:ext cx="3385575" cy="804425"/>
          </a:xfrm>
          <a:prstGeom prst="rect">
            <a:avLst/>
          </a:prstGeom>
          <a:noFill/>
          <a:ln>
            <a:noFill/>
          </a:ln>
        </p:spPr>
      </p:pic>
      <p:pic>
        <p:nvPicPr>
          <p:cNvPr id="408" name="Google Shape;408;p39"/>
          <p:cNvPicPr preferRelativeResize="0"/>
          <p:nvPr/>
        </p:nvPicPr>
        <p:blipFill>
          <a:blip r:embed="rId6">
            <a:alphaModFix/>
          </a:blip>
          <a:stretch>
            <a:fillRect/>
          </a:stretch>
        </p:blipFill>
        <p:spPr>
          <a:xfrm>
            <a:off x="5556481" y="5668550"/>
            <a:ext cx="2786269" cy="8044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0"/>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Helvetica Neue"/>
              <a:buNone/>
            </a:pPr>
            <a:r>
              <a:rPr b="1" i="0" lang="en-US" sz="3200" u="none">
                <a:solidFill>
                  <a:schemeClr val="dk2"/>
                </a:solidFill>
                <a:latin typeface="Helvetica Neue"/>
                <a:ea typeface="Helvetica Neue"/>
                <a:cs typeface="Helvetica Neue"/>
                <a:sym typeface="Helvetica Neue"/>
              </a:rPr>
              <a:t>RAID Levels (Cont.)</a:t>
            </a:r>
            <a:endParaRPr/>
          </a:p>
        </p:txBody>
      </p:sp>
      <p:sp>
        <p:nvSpPr>
          <p:cNvPr id="415" name="Google Shape;415;p40"/>
          <p:cNvSpPr txBox="1"/>
          <p:nvPr>
            <p:ph idx="1" type="body"/>
          </p:nvPr>
        </p:nvSpPr>
        <p:spPr>
          <a:xfrm>
            <a:off x="814387" y="1093787"/>
            <a:ext cx="7504112" cy="464185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2"/>
              </a:buClr>
              <a:buSzPts val="1620"/>
              <a:buFont typeface="Arial"/>
              <a:buChar char="●"/>
            </a:pPr>
            <a:r>
              <a:rPr b="1" i="0" lang="en-US" sz="1800" u="none">
                <a:solidFill>
                  <a:srgbClr val="000099"/>
                </a:solidFill>
                <a:latin typeface="Helvetica Neue"/>
                <a:ea typeface="Helvetica Neue"/>
                <a:cs typeface="Helvetica Neue"/>
                <a:sym typeface="Helvetica Neue"/>
              </a:rPr>
              <a:t>RAID Level 2</a:t>
            </a:r>
            <a:r>
              <a:rPr b="0" i="0" lang="en-US" sz="1800" u="none">
                <a:solidFill>
                  <a:schemeClr val="dk1"/>
                </a:solidFill>
                <a:latin typeface="Helvetica Neue"/>
                <a:ea typeface="Helvetica Neue"/>
                <a:cs typeface="Helvetica Neue"/>
                <a:sym typeface="Helvetica Neue"/>
              </a:rPr>
              <a:t>:  </a:t>
            </a:r>
            <a:r>
              <a:rPr b="0" i="0" lang="en-US" sz="1800" u="none">
                <a:solidFill>
                  <a:srgbClr val="000099"/>
                </a:solidFill>
                <a:latin typeface="Helvetica Neue"/>
                <a:ea typeface="Helvetica Neue"/>
                <a:cs typeface="Helvetica Neue"/>
                <a:sym typeface="Helvetica Neue"/>
              </a:rPr>
              <a:t>Memory-Style Error-Correcting-Codes</a:t>
            </a:r>
            <a:r>
              <a:rPr b="0" i="0" lang="en-US" sz="1800" u="none">
                <a:solidFill>
                  <a:schemeClr val="dk1"/>
                </a:solidFill>
                <a:latin typeface="Helvetica Neue"/>
                <a:ea typeface="Helvetica Neue"/>
                <a:cs typeface="Helvetica Neue"/>
                <a:sym typeface="Helvetica Neue"/>
              </a:rPr>
              <a:t> (ECC) with bit striping</a:t>
            </a:r>
            <a:endParaRPr/>
          </a:p>
          <a:p>
            <a:pPr indent="-240030" lvl="0" marL="342900" rtl="0" algn="l">
              <a:lnSpc>
                <a:spcPct val="100000"/>
              </a:lnSpc>
              <a:spcBef>
                <a:spcPts val="630"/>
              </a:spcBef>
              <a:spcAft>
                <a:spcPts val="0"/>
              </a:spcAft>
              <a:buClr>
                <a:schemeClr val="dk2"/>
              </a:buClr>
              <a:buSzPts val="1620"/>
              <a:buFont typeface="Arial"/>
              <a:buNone/>
            </a:pPr>
            <a:r>
              <a:t/>
            </a:r>
            <a:endParaRPr b="0" i="0" sz="1800" u="none">
              <a:solidFill>
                <a:schemeClr val="dk1"/>
              </a:solidFill>
              <a:latin typeface="Helvetica Neue"/>
              <a:ea typeface="Helvetica Neue"/>
              <a:cs typeface="Helvetica Neue"/>
              <a:sym typeface="Helvetica Neue"/>
            </a:endParaRPr>
          </a:p>
          <a:p>
            <a:pPr indent="-240030" lvl="0" marL="342900" rtl="0" algn="l">
              <a:lnSpc>
                <a:spcPct val="100000"/>
              </a:lnSpc>
              <a:spcBef>
                <a:spcPts val="630"/>
              </a:spcBef>
              <a:spcAft>
                <a:spcPts val="0"/>
              </a:spcAft>
              <a:buClr>
                <a:schemeClr val="dk2"/>
              </a:buClr>
              <a:buSzPts val="1620"/>
              <a:buFont typeface="Arial"/>
              <a:buNone/>
            </a:pPr>
            <a:r>
              <a:t/>
            </a:r>
            <a:endParaRPr b="0" i="0" sz="1800" u="none">
              <a:solidFill>
                <a:schemeClr val="dk1"/>
              </a:solidFill>
              <a:latin typeface="Helvetica Neue"/>
              <a:ea typeface="Helvetica Neue"/>
              <a:cs typeface="Helvetica Neue"/>
              <a:sym typeface="Helvetica Neue"/>
            </a:endParaRPr>
          </a:p>
          <a:p>
            <a:pPr indent="-342900" lvl="0" marL="342900" rtl="0" algn="l">
              <a:lnSpc>
                <a:spcPct val="100000"/>
              </a:lnSpc>
              <a:spcBef>
                <a:spcPts val="630"/>
              </a:spcBef>
              <a:spcAft>
                <a:spcPts val="0"/>
              </a:spcAft>
              <a:buClr>
                <a:schemeClr val="dk2"/>
              </a:buClr>
              <a:buSzPts val="1620"/>
              <a:buFont typeface="Arial"/>
              <a:buChar char="●"/>
            </a:pPr>
            <a:r>
              <a:rPr b="0" i="0" lang="en-US" sz="1800" u="none">
                <a:solidFill>
                  <a:schemeClr val="dk1"/>
                </a:solidFill>
                <a:latin typeface="Helvetica Neue"/>
                <a:ea typeface="Helvetica Neue"/>
                <a:cs typeface="Helvetica Neue"/>
                <a:sym typeface="Helvetica Neue"/>
              </a:rPr>
              <a:t>Parity bits</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Memory system uses parity bits for error detection and correction  (Hamming Code)</a:t>
            </a:r>
            <a:endParaRPr/>
          </a:p>
          <a:p>
            <a:pPr indent="-342900" lvl="0" marL="342900" rtl="0" algn="l">
              <a:lnSpc>
                <a:spcPct val="100000"/>
              </a:lnSpc>
              <a:spcBef>
                <a:spcPts val="630"/>
              </a:spcBef>
              <a:spcAft>
                <a:spcPts val="0"/>
              </a:spcAft>
              <a:buClr>
                <a:schemeClr val="dk2"/>
              </a:buClr>
              <a:buSzPts val="1620"/>
              <a:buFont typeface="Arial"/>
              <a:buChar char="●"/>
            </a:pPr>
            <a:r>
              <a:rPr b="0" i="0" lang="en-US" sz="1800" u="none">
                <a:solidFill>
                  <a:schemeClr val="dk1"/>
                </a:solidFill>
                <a:latin typeface="Helvetica Neue"/>
                <a:ea typeface="Helvetica Neue"/>
                <a:cs typeface="Helvetica Neue"/>
                <a:sym typeface="Helvetica Neue"/>
              </a:rPr>
              <a:t>P disk stores error-correcting bits</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If one of the disks fails, the remaining bits of the byte and the associated error-correction bits can be read from other disks and can be used to reconstruct the damaged data</a:t>
            </a:r>
            <a:endParaRPr/>
          </a:p>
          <a:p>
            <a:pPr indent="-342900" lvl="0" marL="342900" rtl="0" algn="l">
              <a:lnSpc>
                <a:spcPct val="100000"/>
              </a:lnSpc>
              <a:spcBef>
                <a:spcPts val="630"/>
              </a:spcBef>
              <a:spcAft>
                <a:spcPts val="0"/>
              </a:spcAft>
              <a:buClr>
                <a:schemeClr val="dk2"/>
              </a:buClr>
              <a:buSzPts val="1620"/>
              <a:buFont typeface="Arial"/>
              <a:buChar char="●"/>
            </a:pPr>
            <a:r>
              <a:rPr b="0" i="0" lang="en-US" sz="1800" u="none">
                <a:solidFill>
                  <a:schemeClr val="dk1"/>
                </a:solidFill>
                <a:latin typeface="Helvetica Neue"/>
                <a:ea typeface="Helvetica Neue"/>
                <a:cs typeface="Helvetica Neue"/>
                <a:sym typeface="Helvetica Neue"/>
              </a:rPr>
              <a:t>For 4 disks, RAID Level 2 requires more 3 disks’ overhead for four disks of data </a:t>
            </a:r>
            <a:endParaRPr/>
          </a:p>
          <a:p>
            <a:pPr indent="-240030" lvl="0" marL="342900" rtl="0" algn="l">
              <a:lnSpc>
                <a:spcPct val="100000"/>
              </a:lnSpc>
              <a:spcBef>
                <a:spcPts val="630"/>
              </a:spcBef>
              <a:spcAft>
                <a:spcPts val="0"/>
              </a:spcAft>
              <a:buClr>
                <a:schemeClr val="dk2"/>
              </a:buClr>
              <a:buSzPts val="1620"/>
              <a:buFont typeface="Arial"/>
              <a:buNone/>
            </a:pPr>
            <a:r>
              <a:t/>
            </a:r>
            <a:endParaRPr b="0" i="0" sz="1800" u="none">
              <a:solidFill>
                <a:schemeClr val="dk1"/>
              </a:solidFill>
              <a:latin typeface="Helvetica Neue"/>
              <a:ea typeface="Helvetica Neue"/>
              <a:cs typeface="Helvetica Neue"/>
              <a:sym typeface="Helvetica Neue"/>
            </a:endParaRPr>
          </a:p>
          <a:p>
            <a:pPr indent="-240030" lvl="0" marL="342900" rtl="0" algn="l">
              <a:lnSpc>
                <a:spcPct val="100000"/>
              </a:lnSpc>
              <a:spcBef>
                <a:spcPts val="630"/>
              </a:spcBef>
              <a:spcAft>
                <a:spcPts val="0"/>
              </a:spcAft>
              <a:buClr>
                <a:schemeClr val="dk2"/>
              </a:buClr>
              <a:buSzPts val="1620"/>
              <a:buFont typeface="Arial"/>
              <a:buNone/>
            </a:pPr>
            <a:r>
              <a:t/>
            </a:r>
            <a:endParaRPr b="1" i="0" sz="1800" u="none">
              <a:solidFill>
                <a:srgbClr val="000099"/>
              </a:solidFill>
              <a:latin typeface="Helvetica Neue"/>
              <a:ea typeface="Helvetica Neue"/>
              <a:cs typeface="Helvetica Neue"/>
              <a:sym typeface="Helvetica Neue"/>
            </a:endParaRPr>
          </a:p>
          <a:p>
            <a:pPr indent="-240030" lvl="0" marL="342900" rtl="0" algn="l">
              <a:lnSpc>
                <a:spcPct val="100000"/>
              </a:lnSpc>
              <a:spcBef>
                <a:spcPts val="630"/>
              </a:spcBef>
              <a:spcAft>
                <a:spcPts val="0"/>
              </a:spcAft>
              <a:buClr>
                <a:schemeClr val="dk2"/>
              </a:buClr>
              <a:buSzPts val="1620"/>
              <a:buFont typeface="Arial"/>
              <a:buNone/>
            </a:pPr>
            <a:r>
              <a:t/>
            </a:r>
            <a:endParaRPr b="1" i="0" sz="1800" u="none">
              <a:solidFill>
                <a:srgbClr val="000099"/>
              </a:solidFill>
              <a:latin typeface="Helvetica Neue"/>
              <a:ea typeface="Helvetica Neue"/>
              <a:cs typeface="Helvetica Neue"/>
              <a:sym typeface="Helvetica Neue"/>
            </a:endParaRPr>
          </a:p>
          <a:p>
            <a:pPr indent="-240030" lvl="0" marL="342900" rtl="0" algn="l">
              <a:spcBef>
                <a:spcPts val="630"/>
              </a:spcBef>
              <a:spcAft>
                <a:spcPts val="0"/>
              </a:spcAft>
              <a:buSzPts val="1620"/>
              <a:buNone/>
            </a:pPr>
            <a:r>
              <a:t/>
            </a:r>
            <a:endParaRPr b="1" i="0" sz="1800" u="none">
              <a:solidFill>
                <a:srgbClr val="000099"/>
              </a:solidFill>
              <a:latin typeface="Helvetica Neue"/>
              <a:ea typeface="Helvetica Neue"/>
              <a:cs typeface="Helvetica Neue"/>
              <a:sym typeface="Helvetica Neue"/>
            </a:endParaRPr>
          </a:p>
        </p:txBody>
      </p:sp>
      <p:pic>
        <p:nvPicPr>
          <p:cNvPr id="416" name="Google Shape;416;p40"/>
          <p:cNvPicPr preferRelativeResize="0"/>
          <p:nvPr/>
        </p:nvPicPr>
        <p:blipFill rotWithShape="1">
          <a:blip r:embed="rId3">
            <a:alphaModFix/>
          </a:blip>
          <a:srcRect b="60890" l="29118" r="29885" t="27537"/>
          <a:stretch/>
        </p:blipFill>
        <p:spPr>
          <a:xfrm>
            <a:off x="3293850" y="1453662"/>
            <a:ext cx="4508499" cy="954087"/>
          </a:xfrm>
          <a:prstGeom prst="rect">
            <a:avLst/>
          </a:prstGeom>
          <a:noFill/>
          <a:ln>
            <a:noFill/>
          </a:ln>
        </p:spPr>
      </p:pic>
      <p:pic>
        <p:nvPicPr>
          <p:cNvPr id="417" name="Google Shape;417;p40"/>
          <p:cNvPicPr preferRelativeResize="0"/>
          <p:nvPr/>
        </p:nvPicPr>
        <p:blipFill>
          <a:blip r:embed="rId4">
            <a:alphaModFix/>
          </a:blip>
          <a:stretch>
            <a:fillRect/>
          </a:stretch>
        </p:blipFill>
        <p:spPr>
          <a:xfrm>
            <a:off x="3172250" y="5469462"/>
            <a:ext cx="3447983" cy="81756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1"/>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Helvetica Neue"/>
              <a:buNone/>
            </a:pPr>
            <a:r>
              <a:rPr b="1" i="0" lang="en-US" sz="3200" u="none">
                <a:solidFill>
                  <a:schemeClr val="dk2"/>
                </a:solidFill>
                <a:latin typeface="Helvetica Neue"/>
                <a:ea typeface="Helvetica Neue"/>
                <a:cs typeface="Helvetica Neue"/>
                <a:sym typeface="Helvetica Neue"/>
              </a:rPr>
              <a:t>RAID Levels (Cont.)</a:t>
            </a:r>
            <a:endParaRPr/>
          </a:p>
        </p:txBody>
      </p:sp>
      <p:sp>
        <p:nvSpPr>
          <p:cNvPr id="424" name="Google Shape;424;p41"/>
          <p:cNvSpPr txBox="1"/>
          <p:nvPr>
            <p:ph idx="1" type="body"/>
          </p:nvPr>
        </p:nvSpPr>
        <p:spPr>
          <a:xfrm>
            <a:off x="0" y="876300"/>
            <a:ext cx="9144000" cy="479425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2"/>
              </a:buClr>
              <a:buSzPts val="1620"/>
              <a:buFont typeface="Arial"/>
              <a:buChar char="●"/>
            </a:pPr>
            <a:r>
              <a:rPr b="1" i="0" lang="en-US" sz="1800" u="none">
                <a:solidFill>
                  <a:srgbClr val="000099"/>
                </a:solidFill>
                <a:latin typeface="Helvetica Neue"/>
                <a:ea typeface="Helvetica Neue"/>
                <a:cs typeface="Helvetica Neue"/>
                <a:sym typeface="Helvetica Neue"/>
              </a:rPr>
              <a:t>RAID Level 3</a:t>
            </a:r>
            <a:r>
              <a:rPr b="0" i="0" lang="en-US" sz="1800" u="none">
                <a:solidFill>
                  <a:schemeClr val="dk1"/>
                </a:solidFill>
                <a:latin typeface="Helvetica Neue"/>
                <a:ea typeface="Helvetica Neue"/>
                <a:cs typeface="Helvetica Neue"/>
                <a:sym typeface="Helvetica Neue"/>
              </a:rPr>
              <a:t>: </a:t>
            </a:r>
            <a:r>
              <a:rPr b="0" i="0" lang="en-US" sz="1800" u="none">
                <a:solidFill>
                  <a:srgbClr val="000099"/>
                </a:solidFill>
                <a:latin typeface="Helvetica Neue"/>
                <a:ea typeface="Helvetica Neue"/>
                <a:cs typeface="Helvetica Neue"/>
                <a:sym typeface="Helvetica Neue"/>
              </a:rPr>
              <a:t>Bit-Interleaved Parity</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Uses </a:t>
            </a:r>
            <a:r>
              <a:rPr b="0" i="0" lang="en-US" sz="1800" u="sng">
                <a:solidFill>
                  <a:schemeClr val="dk1"/>
                </a:solidFill>
                <a:latin typeface="Helvetica Neue"/>
                <a:ea typeface="Helvetica Neue"/>
                <a:cs typeface="Helvetica Neue"/>
                <a:sym typeface="Helvetica Neue"/>
              </a:rPr>
              <a:t>byte</a:t>
            </a:r>
            <a:r>
              <a:rPr b="0" i="0" lang="en-US" sz="1800" u="none">
                <a:solidFill>
                  <a:schemeClr val="dk1"/>
                </a:solidFill>
                <a:latin typeface="Helvetica Neue"/>
                <a:ea typeface="Helvetica Neue"/>
                <a:cs typeface="Helvetica Neue"/>
                <a:sym typeface="Helvetica Neue"/>
              </a:rPr>
              <a:t> level stripping along with parity</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A single parity bit is enough for error correction, </a:t>
            </a:r>
            <a:endParaRPr/>
          </a:p>
          <a:p>
            <a:pPr indent="-285750" lvl="1" marL="742950" rtl="0" algn="l">
              <a:lnSpc>
                <a:spcPct val="100000"/>
              </a:lnSpc>
              <a:spcBef>
                <a:spcPts val="630"/>
              </a:spcBef>
              <a:spcAft>
                <a:spcPts val="0"/>
              </a:spcAft>
              <a:buSzPts val="1440"/>
              <a:buNone/>
            </a:pPr>
            <a:r>
              <a:rPr b="0" i="0" lang="en-US" sz="1800" u="none">
                <a:solidFill>
                  <a:schemeClr val="dk1"/>
                </a:solidFill>
                <a:latin typeface="Helvetica Neue"/>
                <a:ea typeface="Helvetica Neue"/>
                <a:cs typeface="Helvetica Neue"/>
                <a:sym typeface="Helvetica Neue"/>
              </a:rPr>
              <a:t>not just detection, since we know which disk has failed</a:t>
            </a:r>
            <a:endParaRPr/>
          </a:p>
          <a:p>
            <a:pPr indent="-228600" lvl="2" marL="1085850" rtl="0" algn="l">
              <a:lnSpc>
                <a:spcPct val="100000"/>
              </a:lnSpc>
              <a:spcBef>
                <a:spcPts val="630"/>
              </a:spcBef>
              <a:spcAft>
                <a:spcPts val="0"/>
              </a:spcAft>
              <a:buClr>
                <a:srgbClr val="33CC33"/>
              </a:buClr>
              <a:buSzPts val="1350"/>
              <a:buFont typeface="Arimo"/>
              <a:buChar char="4"/>
            </a:pPr>
            <a:r>
              <a:rPr b="0" i="0" lang="en-US" sz="1800" u="none">
                <a:solidFill>
                  <a:schemeClr val="dk1"/>
                </a:solidFill>
                <a:latin typeface="Helvetica Neue"/>
                <a:ea typeface="Helvetica Neue"/>
                <a:cs typeface="Helvetica Neue"/>
                <a:sym typeface="Helvetica Neue"/>
              </a:rPr>
              <a:t>When writing data, corresponding parity bits must also be computed and written to a parity bit disk</a:t>
            </a:r>
            <a:endParaRPr/>
          </a:p>
          <a:p>
            <a:pPr indent="-228600" lvl="2" marL="1085850" rtl="0" algn="l">
              <a:lnSpc>
                <a:spcPct val="100000"/>
              </a:lnSpc>
              <a:spcBef>
                <a:spcPts val="630"/>
              </a:spcBef>
              <a:spcAft>
                <a:spcPts val="0"/>
              </a:spcAft>
              <a:buClr>
                <a:srgbClr val="33CC33"/>
              </a:buClr>
              <a:buSzPts val="1350"/>
              <a:buFont typeface="Arimo"/>
              <a:buChar char="4"/>
            </a:pPr>
            <a:r>
              <a:rPr b="0" i="0" lang="en-US" sz="1800" u="none">
                <a:solidFill>
                  <a:schemeClr val="dk1"/>
                </a:solidFill>
                <a:latin typeface="Helvetica Neue"/>
                <a:ea typeface="Helvetica Neue"/>
                <a:cs typeface="Helvetica Neue"/>
                <a:sym typeface="Helvetica Neue"/>
              </a:rPr>
              <a:t>To recover data in a damaged disk, compute XOR of bits from other disks (including parity bit disk) </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Advantages</a:t>
            </a:r>
            <a:endParaRPr/>
          </a:p>
          <a:p>
            <a:pPr indent="-228600" lvl="2" marL="1085850" rtl="0" algn="l">
              <a:lnSpc>
                <a:spcPct val="100000"/>
              </a:lnSpc>
              <a:spcBef>
                <a:spcPts val="630"/>
              </a:spcBef>
              <a:spcAft>
                <a:spcPts val="0"/>
              </a:spcAft>
              <a:buClr>
                <a:srgbClr val="33CC33"/>
              </a:buClr>
              <a:buSzPts val="1350"/>
              <a:buFont typeface="Arimo"/>
              <a:buChar char="4"/>
            </a:pPr>
            <a:r>
              <a:rPr b="0" i="0" lang="en-US" sz="1800" u="none">
                <a:solidFill>
                  <a:schemeClr val="dk1"/>
                </a:solidFill>
                <a:latin typeface="Helvetica Neue"/>
                <a:ea typeface="Helvetica Neue"/>
                <a:cs typeface="Helvetica Neue"/>
                <a:sym typeface="Helvetica Neue"/>
              </a:rPr>
              <a:t>Needs only one parity disk for several regular disks</a:t>
            </a:r>
            <a:endParaRPr/>
          </a:p>
          <a:p>
            <a:pPr indent="-228600" lvl="3" marL="1428750" rtl="0" algn="l">
              <a:lnSpc>
                <a:spcPct val="100000"/>
              </a:lnSpc>
              <a:spcBef>
                <a:spcPts val="630"/>
              </a:spcBef>
              <a:spcAft>
                <a:spcPts val="0"/>
              </a:spcAft>
              <a:buClr>
                <a:schemeClr val="hlink"/>
              </a:buClr>
              <a:buSzPts val="1800"/>
              <a:buFont typeface="Times New Roman"/>
              <a:buChar char="–"/>
            </a:pPr>
            <a:r>
              <a:rPr b="0" i="0" lang="en-US" sz="1800" u="none">
                <a:solidFill>
                  <a:schemeClr val="dk1"/>
                </a:solidFill>
                <a:latin typeface="Helvetica Neue"/>
                <a:ea typeface="Helvetica Neue"/>
                <a:cs typeface="Helvetica Neue"/>
                <a:sym typeface="Helvetica Neue"/>
              </a:rPr>
              <a:t>Reduces  storage overhead</a:t>
            </a:r>
            <a:endParaRPr/>
          </a:p>
          <a:p>
            <a:pPr indent="-228600" lvl="2" marL="1085850" rtl="0" algn="l">
              <a:lnSpc>
                <a:spcPct val="100000"/>
              </a:lnSpc>
              <a:spcBef>
                <a:spcPts val="630"/>
              </a:spcBef>
              <a:spcAft>
                <a:spcPts val="0"/>
              </a:spcAft>
              <a:buClr>
                <a:srgbClr val="33CC33"/>
              </a:buClr>
              <a:buSzPts val="1350"/>
              <a:buFont typeface="Arimo"/>
              <a:buChar char="4"/>
            </a:pPr>
            <a:r>
              <a:rPr b="0" i="0" lang="en-US" sz="1800" u="none">
                <a:solidFill>
                  <a:schemeClr val="dk1"/>
                </a:solidFill>
                <a:latin typeface="Helvetica Neue"/>
                <a:ea typeface="Helvetica Neue"/>
                <a:cs typeface="Helvetica Neue"/>
                <a:sym typeface="Helvetica Neue"/>
              </a:rPr>
              <a:t>Reads and writes of a byte are spread out over multiple disks, with N-way striping of data, the transfer rate for reading or writing a single block is N times faster than a RAID level 1</a:t>
            </a:r>
            <a:endParaRPr/>
          </a:p>
          <a:p>
            <a:pPr indent="-228600" lvl="2" marL="1085850" rtl="0" algn="l">
              <a:lnSpc>
                <a:spcPct val="100000"/>
              </a:lnSpc>
              <a:spcBef>
                <a:spcPts val="630"/>
              </a:spcBef>
              <a:spcAft>
                <a:spcPts val="0"/>
              </a:spcAft>
              <a:buClr>
                <a:srgbClr val="33CC33"/>
              </a:buClr>
              <a:buSzPts val="1350"/>
              <a:buFont typeface="Arimo"/>
              <a:buChar char="4"/>
            </a:pPr>
            <a:r>
              <a:rPr b="0" i="0" lang="en-US" sz="1800" u="none">
                <a:solidFill>
                  <a:schemeClr val="dk1"/>
                </a:solidFill>
                <a:latin typeface="Helvetica Neue"/>
                <a:ea typeface="Helvetica Neue"/>
                <a:cs typeface="Helvetica Neue"/>
                <a:sym typeface="Helvetica Neue"/>
              </a:rPr>
              <a:t>Supports a lower of I/O operations per second</a:t>
            </a:r>
            <a:endParaRPr/>
          </a:p>
          <a:p>
            <a:pPr indent="-228600" lvl="3" marL="1428750" rtl="0" algn="l">
              <a:lnSpc>
                <a:spcPct val="100000"/>
              </a:lnSpc>
              <a:spcBef>
                <a:spcPts val="630"/>
              </a:spcBef>
              <a:spcAft>
                <a:spcPts val="0"/>
              </a:spcAft>
              <a:buClr>
                <a:schemeClr val="hlink"/>
              </a:buClr>
              <a:buSzPts val="1800"/>
              <a:buFont typeface="Times New Roman"/>
              <a:buChar char="–"/>
            </a:pPr>
            <a:r>
              <a:rPr b="0" i="0" lang="en-US" sz="1800" u="none">
                <a:solidFill>
                  <a:schemeClr val="dk1"/>
                </a:solidFill>
                <a:latin typeface="Helvetica Neue"/>
                <a:ea typeface="Helvetica Neue"/>
                <a:cs typeface="Helvetica Neue"/>
                <a:sym typeface="Helvetica Neue"/>
              </a:rPr>
              <a:t>As every disk has to participate in every I/O request</a:t>
            </a:r>
            <a:endParaRPr/>
          </a:p>
          <a:p>
            <a:pPr indent="-240030" lvl="0" marL="342900" rtl="0" algn="l">
              <a:spcBef>
                <a:spcPts val="630"/>
              </a:spcBef>
              <a:spcAft>
                <a:spcPts val="0"/>
              </a:spcAft>
              <a:buSzPts val="1620"/>
              <a:buNone/>
            </a:pPr>
            <a:r>
              <a:t/>
            </a:r>
            <a:endParaRPr b="0" i="0" sz="1800" u="none">
              <a:solidFill>
                <a:schemeClr val="dk1"/>
              </a:solidFill>
              <a:latin typeface="Helvetica Neue"/>
              <a:ea typeface="Helvetica Neue"/>
              <a:cs typeface="Helvetica Neue"/>
              <a:sym typeface="Helvetica Neue"/>
            </a:endParaRPr>
          </a:p>
        </p:txBody>
      </p:sp>
      <p:pic>
        <p:nvPicPr>
          <p:cNvPr id="425" name="Google Shape;425;p41"/>
          <p:cNvPicPr preferRelativeResize="0"/>
          <p:nvPr/>
        </p:nvPicPr>
        <p:blipFill rotWithShape="1">
          <a:blip r:embed="rId3">
            <a:alphaModFix/>
          </a:blip>
          <a:srcRect b="45333" l="35183" r="36975" t="42047"/>
          <a:stretch/>
        </p:blipFill>
        <p:spPr>
          <a:xfrm>
            <a:off x="5627812" y="3205337"/>
            <a:ext cx="3060700" cy="1041401"/>
          </a:xfrm>
          <a:prstGeom prst="rect">
            <a:avLst/>
          </a:prstGeom>
          <a:noFill/>
          <a:ln>
            <a:noFill/>
          </a:ln>
        </p:spPr>
      </p:pic>
      <p:pic>
        <p:nvPicPr>
          <p:cNvPr id="426" name="Google Shape;426;p41"/>
          <p:cNvPicPr preferRelativeResize="0"/>
          <p:nvPr/>
        </p:nvPicPr>
        <p:blipFill>
          <a:blip r:embed="rId4">
            <a:alphaModFix/>
          </a:blip>
          <a:stretch>
            <a:fillRect/>
          </a:stretch>
        </p:blipFill>
        <p:spPr>
          <a:xfrm>
            <a:off x="4325125" y="270325"/>
            <a:ext cx="4915749" cy="12333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2"/>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Helvetica Neue"/>
              <a:buNone/>
            </a:pPr>
            <a:r>
              <a:rPr b="1" i="0" lang="en-US" sz="3200" u="none">
                <a:solidFill>
                  <a:schemeClr val="dk2"/>
                </a:solidFill>
                <a:latin typeface="Helvetica Neue"/>
                <a:ea typeface="Helvetica Neue"/>
                <a:cs typeface="Helvetica Neue"/>
                <a:sym typeface="Helvetica Neue"/>
              </a:rPr>
              <a:t>RAID Levels (Cont.)</a:t>
            </a:r>
            <a:endParaRPr/>
          </a:p>
        </p:txBody>
      </p:sp>
      <p:sp>
        <p:nvSpPr>
          <p:cNvPr id="433" name="Google Shape;433;p42"/>
          <p:cNvSpPr txBox="1"/>
          <p:nvPr>
            <p:ph idx="1" type="body"/>
          </p:nvPr>
        </p:nvSpPr>
        <p:spPr>
          <a:xfrm>
            <a:off x="814387" y="1093787"/>
            <a:ext cx="7415212" cy="3624262"/>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2"/>
              </a:buClr>
              <a:buSzPts val="1620"/>
              <a:buFont typeface="Arial"/>
              <a:buChar char="●"/>
            </a:pPr>
            <a:r>
              <a:rPr b="1" i="0" lang="en-US" sz="1800" u="none">
                <a:solidFill>
                  <a:srgbClr val="000099"/>
                </a:solidFill>
                <a:latin typeface="Helvetica Neue"/>
                <a:ea typeface="Helvetica Neue"/>
                <a:cs typeface="Helvetica Neue"/>
                <a:sym typeface="Helvetica Neue"/>
              </a:rPr>
              <a:t>RAID Level 4</a:t>
            </a:r>
            <a:r>
              <a:rPr b="1" i="0" lang="en-US" sz="1800" u="none">
                <a:solidFill>
                  <a:schemeClr val="dk1"/>
                </a:solidFill>
                <a:latin typeface="Helvetica Neue"/>
                <a:ea typeface="Helvetica Neue"/>
                <a:cs typeface="Helvetica Neue"/>
                <a:sym typeface="Helvetica Neue"/>
              </a:rPr>
              <a:t>: </a:t>
            </a:r>
            <a:r>
              <a:rPr b="0" i="0" lang="en-US" sz="1800" u="none">
                <a:solidFill>
                  <a:schemeClr val="dk1"/>
                </a:solidFill>
                <a:latin typeface="Helvetica Neue"/>
                <a:ea typeface="Helvetica Neue"/>
                <a:cs typeface="Helvetica Neue"/>
                <a:sym typeface="Helvetica Neue"/>
              </a:rPr>
              <a:t> </a:t>
            </a:r>
            <a:r>
              <a:rPr b="0" i="0" lang="en-US" sz="1800" u="none">
                <a:solidFill>
                  <a:srgbClr val="000099"/>
                </a:solidFill>
                <a:latin typeface="Helvetica Neue"/>
                <a:ea typeface="Helvetica Neue"/>
                <a:cs typeface="Helvetica Neue"/>
                <a:sym typeface="Helvetica Neue"/>
              </a:rPr>
              <a:t>Block-Interleaved Parity</a:t>
            </a:r>
            <a:r>
              <a:rPr b="0" i="0" lang="en-US" sz="1800" u="none">
                <a:solidFill>
                  <a:schemeClr val="dk1"/>
                </a:solidFill>
                <a:latin typeface="Helvetica Neue"/>
                <a:ea typeface="Helvetica Neue"/>
                <a:cs typeface="Helvetica Neue"/>
                <a:sym typeface="Helvetica Neue"/>
              </a:rPr>
              <a:t>; uses block-level striping, and keeps a parity block on a separate disk for corresponding blocks from </a:t>
            </a:r>
            <a:r>
              <a:rPr b="0" i="1" lang="en-US" sz="1800" u="none">
                <a:solidFill>
                  <a:schemeClr val="dk1"/>
                </a:solidFill>
                <a:latin typeface="Helvetica Neue"/>
                <a:ea typeface="Helvetica Neue"/>
                <a:cs typeface="Helvetica Neue"/>
                <a:sym typeface="Helvetica Neue"/>
              </a:rPr>
              <a:t>N</a:t>
            </a:r>
            <a:r>
              <a:rPr b="0" i="0" lang="en-US" sz="1800" u="none">
                <a:solidFill>
                  <a:schemeClr val="dk1"/>
                </a:solidFill>
                <a:latin typeface="Helvetica Neue"/>
                <a:ea typeface="Helvetica Neue"/>
                <a:cs typeface="Helvetica Neue"/>
                <a:sym typeface="Helvetica Neue"/>
              </a:rPr>
              <a:t> other disks</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When writing data block, corresponding block of parity bits must also be computed and written to parity disk</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To find value of a damaged block, compute XOR of bits from corresponding blocks (including parity block) from other disks</a:t>
            </a:r>
            <a:endParaRPr/>
          </a:p>
          <a:p>
            <a:pPr indent="-342900" lvl="0" marL="342900" rtl="0" algn="l">
              <a:lnSpc>
                <a:spcPct val="100000"/>
              </a:lnSpc>
              <a:spcBef>
                <a:spcPts val="630"/>
              </a:spcBef>
              <a:spcAft>
                <a:spcPts val="0"/>
              </a:spcAft>
              <a:buSzPts val="1620"/>
              <a:buNone/>
            </a:pPr>
            <a:r>
              <a:t/>
            </a:r>
            <a:endParaRPr b="0" i="0" sz="1800" u="none">
              <a:solidFill>
                <a:schemeClr val="dk1"/>
              </a:solidFill>
              <a:latin typeface="Helvetica Neue"/>
              <a:ea typeface="Helvetica Neue"/>
              <a:cs typeface="Helvetica Neue"/>
              <a:sym typeface="Helvetica Neue"/>
            </a:endParaRPr>
          </a:p>
          <a:p>
            <a:pPr indent="-240030" lvl="0" marL="342900" rtl="0" algn="l">
              <a:spcBef>
                <a:spcPts val="630"/>
              </a:spcBef>
              <a:spcAft>
                <a:spcPts val="0"/>
              </a:spcAft>
              <a:buSzPts val="1620"/>
              <a:buNone/>
            </a:pPr>
            <a:r>
              <a:t/>
            </a:r>
            <a:endParaRPr b="0" i="0" sz="1800" u="none">
              <a:solidFill>
                <a:schemeClr val="dk1"/>
              </a:solidFill>
              <a:latin typeface="Helvetica Neue"/>
              <a:ea typeface="Helvetica Neue"/>
              <a:cs typeface="Helvetica Neue"/>
              <a:sym typeface="Helvetica Neue"/>
            </a:endParaRPr>
          </a:p>
        </p:txBody>
      </p:sp>
      <p:pic>
        <p:nvPicPr>
          <p:cNvPr id="434" name="Google Shape;434;p42"/>
          <p:cNvPicPr preferRelativeResize="0"/>
          <p:nvPr/>
        </p:nvPicPr>
        <p:blipFill rotWithShape="1">
          <a:blip r:embed="rId3">
            <a:alphaModFix/>
          </a:blip>
          <a:srcRect b="30035" l="29118" r="29885" t="55277"/>
          <a:stretch/>
        </p:blipFill>
        <p:spPr>
          <a:xfrm>
            <a:off x="1995487" y="3579812"/>
            <a:ext cx="5194300" cy="1395412"/>
          </a:xfrm>
          <a:prstGeom prst="rect">
            <a:avLst/>
          </a:prstGeom>
          <a:noFill/>
          <a:ln>
            <a:noFill/>
          </a:ln>
        </p:spPr>
      </p:pic>
      <p:pic>
        <p:nvPicPr>
          <p:cNvPr id="435" name="Google Shape;435;p42"/>
          <p:cNvPicPr preferRelativeResize="0"/>
          <p:nvPr/>
        </p:nvPicPr>
        <p:blipFill>
          <a:blip r:embed="rId4">
            <a:alphaModFix/>
          </a:blip>
          <a:stretch>
            <a:fillRect/>
          </a:stretch>
        </p:blipFill>
        <p:spPr>
          <a:xfrm>
            <a:off x="1830225" y="5084749"/>
            <a:ext cx="5256807" cy="157797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3"/>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Helvetica Neue"/>
              <a:buNone/>
            </a:pPr>
            <a:r>
              <a:rPr b="1" i="0" lang="en-US" sz="3200" u="none">
                <a:solidFill>
                  <a:schemeClr val="dk2"/>
                </a:solidFill>
                <a:latin typeface="Helvetica Neue"/>
                <a:ea typeface="Helvetica Neue"/>
                <a:cs typeface="Helvetica Neue"/>
                <a:sym typeface="Helvetica Neue"/>
              </a:rPr>
              <a:t>RAID Levels (Cont.)</a:t>
            </a:r>
            <a:endParaRPr/>
          </a:p>
        </p:txBody>
      </p:sp>
      <p:sp>
        <p:nvSpPr>
          <p:cNvPr id="442" name="Google Shape;442;p43"/>
          <p:cNvSpPr txBox="1"/>
          <p:nvPr>
            <p:ph idx="1" type="body"/>
          </p:nvPr>
        </p:nvSpPr>
        <p:spPr>
          <a:xfrm>
            <a:off x="814387" y="1093787"/>
            <a:ext cx="7758112" cy="4802187"/>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2"/>
              </a:buClr>
              <a:buSzPts val="1620"/>
              <a:buFont typeface="Arial"/>
              <a:buChar char="●"/>
            </a:pPr>
            <a:r>
              <a:rPr b="1" i="0" lang="en-US" sz="1800" u="none">
                <a:solidFill>
                  <a:srgbClr val="000099"/>
                </a:solidFill>
                <a:latin typeface="Helvetica Neue"/>
                <a:ea typeface="Helvetica Neue"/>
                <a:cs typeface="Helvetica Neue"/>
                <a:sym typeface="Helvetica Neue"/>
              </a:rPr>
              <a:t>RAID Level 4</a:t>
            </a:r>
            <a:r>
              <a:rPr b="0" i="0" lang="en-US" sz="1800" u="none">
                <a:solidFill>
                  <a:srgbClr val="000099"/>
                </a:solidFill>
                <a:latin typeface="Helvetica Neue"/>
                <a:ea typeface="Helvetica Neue"/>
                <a:cs typeface="Helvetica Neue"/>
                <a:sym typeface="Helvetica Neue"/>
              </a:rPr>
              <a:t> </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Provides higher I/O rates for independent block reads than Level 3 </a:t>
            </a:r>
            <a:endParaRPr/>
          </a:p>
          <a:p>
            <a:pPr indent="-228600" lvl="2" marL="1085850" rtl="0" algn="l">
              <a:lnSpc>
                <a:spcPct val="100000"/>
              </a:lnSpc>
              <a:spcBef>
                <a:spcPts val="630"/>
              </a:spcBef>
              <a:spcAft>
                <a:spcPts val="0"/>
              </a:spcAft>
              <a:buClr>
                <a:srgbClr val="33CC33"/>
              </a:buClr>
              <a:buSzPts val="1350"/>
              <a:buFont typeface="Arimo"/>
              <a:buChar char="4"/>
            </a:pPr>
            <a:r>
              <a:rPr b="0" i="0" lang="en-US" sz="1800" u="none">
                <a:solidFill>
                  <a:schemeClr val="dk1"/>
                </a:solidFill>
                <a:latin typeface="Helvetica Neue"/>
                <a:ea typeface="Helvetica Neue"/>
                <a:cs typeface="Helvetica Neue"/>
                <a:sym typeface="Helvetica Neue"/>
              </a:rPr>
              <a:t>Block read goes to a single disk, so blocks stored on different disks can be read in parallel</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Provides high transfer rates for reads of multiple blocks than no-striping</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Before writing a block, parity data must be computed </a:t>
            </a:r>
            <a:endParaRPr/>
          </a:p>
          <a:p>
            <a:pPr indent="-228600" lvl="2" marL="1085850" rtl="0" algn="l">
              <a:lnSpc>
                <a:spcPct val="100000"/>
              </a:lnSpc>
              <a:spcBef>
                <a:spcPts val="630"/>
              </a:spcBef>
              <a:spcAft>
                <a:spcPts val="0"/>
              </a:spcAft>
              <a:buClr>
                <a:srgbClr val="33CC33"/>
              </a:buClr>
              <a:buSzPts val="1350"/>
              <a:buFont typeface="Arimo"/>
              <a:buChar char="4"/>
            </a:pPr>
            <a:r>
              <a:rPr b="0" i="0" lang="en-US" sz="1800" u="none">
                <a:solidFill>
                  <a:schemeClr val="dk1"/>
                </a:solidFill>
                <a:latin typeface="Helvetica Neue"/>
                <a:ea typeface="Helvetica Neue"/>
                <a:cs typeface="Helvetica Neue"/>
                <a:sym typeface="Helvetica Neue"/>
              </a:rPr>
              <a:t>Can be done by using old parity block, old value of current block and new value of current block (2 block reads + 2 block writes)</a:t>
            </a:r>
            <a:endParaRPr/>
          </a:p>
          <a:p>
            <a:pPr indent="-228600" lvl="2" marL="1085850" rtl="0" algn="l">
              <a:lnSpc>
                <a:spcPct val="100000"/>
              </a:lnSpc>
              <a:spcBef>
                <a:spcPts val="630"/>
              </a:spcBef>
              <a:spcAft>
                <a:spcPts val="0"/>
              </a:spcAft>
              <a:buClr>
                <a:srgbClr val="33CC33"/>
              </a:buClr>
              <a:buSzPts val="1350"/>
              <a:buFont typeface="Arimo"/>
              <a:buChar char="4"/>
            </a:pPr>
            <a:r>
              <a:rPr b="0" i="0" lang="en-US" sz="1800" u="none">
                <a:solidFill>
                  <a:schemeClr val="dk1"/>
                </a:solidFill>
                <a:latin typeface="Helvetica Neue"/>
                <a:ea typeface="Helvetica Neue"/>
                <a:cs typeface="Helvetica Neue"/>
                <a:sym typeface="Helvetica Neue"/>
              </a:rPr>
              <a:t>Or by recomputing the parity value using the new values of blocks corresponding to the parity block</a:t>
            </a:r>
            <a:endParaRPr/>
          </a:p>
          <a:p>
            <a:pPr indent="-228600" lvl="3" marL="1428750" rtl="0" algn="l">
              <a:lnSpc>
                <a:spcPct val="100000"/>
              </a:lnSpc>
              <a:spcBef>
                <a:spcPts val="630"/>
              </a:spcBef>
              <a:spcAft>
                <a:spcPts val="0"/>
              </a:spcAft>
              <a:buClr>
                <a:schemeClr val="hlink"/>
              </a:buClr>
              <a:buSzPts val="1800"/>
              <a:buFont typeface="Times New Roman"/>
              <a:buChar char="–"/>
            </a:pPr>
            <a:r>
              <a:rPr b="0" i="0" lang="en-US" sz="1800" u="none">
                <a:solidFill>
                  <a:schemeClr val="dk1"/>
                </a:solidFill>
                <a:latin typeface="Helvetica Neue"/>
                <a:ea typeface="Helvetica Neue"/>
                <a:cs typeface="Helvetica Neue"/>
                <a:sym typeface="Helvetica Neue"/>
              </a:rPr>
              <a:t>More efficient for writing large amounts of data sequentially</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Parity block becomes a bottleneck for independent block writes since every block write also writes to parity disk</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4"/>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Helvetica Neue"/>
              <a:buNone/>
            </a:pPr>
            <a:r>
              <a:rPr b="1" i="0" lang="en-US" sz="3200" u="none">
                <a:solidFill>
                  <a:schemeClr val="dk2"/>
                </a:solidFill>
                <a:latin typeface="Helvetica Neue"/>
                <a:ea typeface="Helvetica Neue"/>
                <a:cs typeface="Helvetica Neue"/>
                <a:sym typeface="Helvetica Neue"/>
              </a:rPr>
              <a:t>RAID Levels (Cont.)</a:t>
            </a:r>
            <a:endParaRPr/>
          </a:p>
        </p:txBody>
      </p:sp>
      <p:sp>
        <p:nvSpPr>
          <p:cNvPr id="449" name="Google Shape;449;p44"/>
          <p:cNvSpPr txBox="1"/>
          <p:nvPr>
            <p:ph idx="1" type="body"/>
          </p:nvPr>
        </p:nvSpPr>
        <p:spPr>
          <a:xfrm>
            <a:off x="814387" y="1093787"/>
            <a:ext cx="7812087" cy="1446212"/>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2"/>
              </a:buClr>
              <a:buSzPts val="1620"/>
              <a:buFont typeface="Arial"/>
              <a:buChar char="●"/>
            </a:pPr>
            <a:r>
              <a:rPr b="1" i="0" lang="en-US" sz="1800" u="none">
                <a:solidFill>
                  <a:srgbClr val="000099"/>
                </a:solidFill>
                <a:latin typeface="Helvetica Neue"/>
                <a:ea typeface="Helvetica Neue"/>
                <a:cs typeface="Helvetica Neue"/>
                <a:sym typeface="Helvetica Neue"/>
              </a:rPr>
              <a:t>RAID Level 5</a:t>
            </a:r>
            <a:r>
              <a:rPr b="1" i="0" lang="en-US" sz="1800" u="none">
                <a:solidFill>
                  <a:schemeClr val="dk1"/>
                </a:solidFill>
                <a:latin typeface="Helvetica Neue"/>
                <a:ea typeface="Helvetica Neue"/>
                <a:cs typeface="Helvetica Neue"/>
                <a:sym typeface="Helvetica Neue"/>
              </a:rPr>
              <a:t>: </a:t>
            </a:r>
            <a:r>
              <a:rPr b="0" i="0" lang="en-US" sz="1800" u="none">
                <a:solidFill>
                  <a:schemeClr val="dk1"/>
                </a:solidFill>
                <a:latin typeface="Helvetica Neue"/>
                <a:ea typeface="Helvetica Neue"/>
                <a:cs typeface="Helvetica Neue"/>
                <a:sym typeface="Helvetica Neue"/>
              </a:rPr>
              <a:t> </a:t>
            </a:r>
            <a:r>
              <a:rPr b="0" i="0" lang="en-US" sz="1800" u="none">
                <a:solidFill>
                  <a:srgbClr val="000099"/>
                </a:solidFill>
                <a:latin typeface="Helvetica Neue"/>
                <a:ea typeface="Helvetica Neue"/>
                <a:cs typeface="Helvetica Neue"/>
                <a:sym typeface="Helvetica Neue"/>
              </a:rPr>
              <a:t>Block-Interleaved Distributed Parity</a:t>
            </a:r>
            <a:r>
              <a:rPr b="0" i="0" lang="en-US" sz="1800" u="none">
                <a:solidFill>
                  <a:schemeClr val="dk1"/>
                </a:solidFill>
                <a:latin typeface="Helvetica Neue"/>
                <a:ea typeface="Helvetica Neue"/>
                <a:cs typeface="Helvetica Neue"/>
                <a:sym typeface="Helvetica Neue"/>
              </a:rPr>
              <a:t>; partitions data and parity among all</a:t>
            </a:r>
            <a:r>
              <a:rPr b="0" i="1" lang="en-US" sz="1800" u="none">
                <a:solidFill>
                  <a:schemeClr val="dk1"/>
                </a:solidFill>
                <a:latin typeface="Helvetica Neue"/>
                <a:ea typeface="Helvetica Neue"/>
                <a:cs typeface="Helvetica Neue"/>
                <a:sym typeface="Helvetica Neue"/>
              </a:rPr>
              <a:t> N</a:t>
            </a:r>
            <a:r>
              <a:rPr b="0" i="0" lang="en-US" sz="1800" u="none">
                <a:solidFill>
                  <a:schemeClr val="dk1"/>
                </a:solidFill>
                <a:latin typeface="Helvetica Neue"/>
                <a:ea typeface="Helvetica Neue"/>
                <a:cs typeface="Helvetica Neue"/>
                <a:sym typeface="Helvetica Neue"/>
              </a:rPr>
              <a:t> + 1 disks, rather than storing data in </a:t>
            </a:r>
            <a:r>
              <a:rPr b="0" i="1" lang="en-US" sz="1800" u="none">
                <a:solidFill>
                  <a:schemeClr val="dk1"/>
                </a:solidFill>
                <a:latin typeface="Helvetica Neue"/>
                <a:ea typeface="Helvetica Neue"/>
                <a:cs typeface="Helvetica Neue"/>
                <a:sym typeface="Helvetica Neue"/>
              </a:rPr>
              <a:t>N</a:t>
            </a:r>
            <a:r>
              <a:rPr b="0" i="0" lang="en-US" sz="1800" u="none">
                <a:solidFill>
                  <a:schemeClr val="dk1"/>
                </a:solidFill>
                <a:latin typeface="Helvetica Neue"/>
                <a:ea typeface="Helvetica Neue"/>
                <a:cs typeface="Helvetica Neue"/>
                <a:sym typeface="Helvetica Neue"/>
              </a:rPr>
              <a:t> disks and parity in 1 disk</a:t>
            </a:r>
            <a:endParaRPr/>
          </a:p>
          <a:p>
            <a:pPr indent="-240030" lvl="0" marL="342900" rtl="0" algn="l">
              <a:lnSpc>
                <a:spcPct val="100000"/>
              </a:lnSpc>
              <a:spcBef>
                <a:spcPts val="630"/>
              </a:spcBef>
              <a:spcAft>
                <a:spcPts val="0"/>
              </a:spcAft>
              <a:buClr>
                <a:schemeClr val="dk2"/>
              </a:buClr>
              <a:buSzPts val="1620"/>
              <a:buFont typeface="Arial"/>
              <a:buNone/>
            </a:pPr>
            <a:r>
              <a:t/>
            </a:r>
            <a:endParaRPr b="0" i="0" sz="1800" u="none">
              <a:solidFill>
                <a:schemeClr val="dk1"/>
              </a:solidFill>
              <a:latin typeface="Helvetica Neue"/>
              <a:ea typeface="Helvetica Neue"/>
              <a:cs typeface="Helvetica Neue"/>
              <a:sym typeface="Helvetica Neue"/>
            </a:endParaRPr>
          </a:p>
          <a:p>
            <a:pPr indent="-240030" lvl="0" marL="342900" rtl="0" algn="l">
              <a:lnSpc>
                <a:spcPct val="100000"/>
              </a:lnSpc>
              <a:spcBef>
                <a:spcPts val="630"/>
              </a:spcBef>
              <a:spcAft>
                <a:spcPts val="0"/>
              </a:spcAft>
              <a:buClr>
                <a:schemeClr val="dk2"/>
              </a:buClr>
              <a:buSzPts val="1620"/>
              <a:buFont typeface="Arial"/>
              <a:buNone/>
            </a:pPr>
            <a:r>
              <a:t/>
            </a:r>
            <a:endParaRPr b="0" i="0" sz="1800" u="none">
              <a:solidFill>
                <a:schemeClr val="dk1"/>
              </a:solidFill>
              <a:latin typeface="Helvetica Neue"/>
              <a:ea typeface="Helvetica Neue"/>
              <a:cs typeface="Helvetica Neue"/>
              <a:sym typeface="Helvetica Neue"/>
            </a:endParaRPr>
          </a:p>
          <a:p>
            <a:pPr indent="-240030" lvl="0" marL="342900" rtl="0" algn="l">
              <a:lnSpc>
                <a:spcPct val="100000"/>
              </a:lnSpc>
              <a:spcBef>
                <a:spcPts val="630"/>
              </a:spcBef>
              <a:spcAft>
                <a:spcPts val="0"/>
              </a:spcAft>
              <a:buClr>
                <a:schemeClr val="dk2"/>
              </a:buClr>
              <a:buSzPts val="1620"/>
              <a:buFont typeface="Arial"/>
              <a:buNone/>
            </a:pPr>
            <a:r>
              <a:t/>
            </a:r>
            <a:endParaRPr b="0" i="0" sz="1800" u="none">
              <a:solidFill>
                <a:schemeClr val="dk1"/>
              </a:solidFill>
              <a:latin typeface="Helvetica Neue"/>
              <a:ea typeface="Helvetica Neue"/>
              <a:cs typeface="Helvetica Neue"/>
              <a:sym typeface="Helvetica Neue"/>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E.g., With array of 5 disks, 20 blocks on 5 disks🡺 0 to 4 sets the parity block Pk for logical blocks 4k, 4k+1, 4k+2, 4k+3 is stored in disk k mod 5, i.e. </a:t>
            </a:r>
            <a:endParaRPr/>
          </a:p>
          <a:p>
            <a:pPr indent="-228600" lvl="2" marL="1085850" rtl="0" algn="l">
              <a:lnSpc>
                <a:spcPct val="100000"/>
              </a:lnSpc>
              <a:spcBef>
                <a:spcPts val="630"/>
              </a:spcBef>
              <a:spcAft>
                <a:spcPts val="0"/>
              </a:spcAft>
              <a:buClr>
                <a:srgbClr val="33CC33"/>
              </a:buClr>
              <a:buSzPts val="1350"/>
              <a:buFont typeface="Arimo"/>
              <a:buChar char="4"/>
            </a:pPr>
            <a:r>
              <a:rPr b="0" i="0" lang="en-US" sz="1800" u="none">
                <a:solidFill>
                  <a:schemeClr val="dk1"/>
                </a:solidFill>
                <a:latin typeface="Helvetica Neue"/>
                <a:ea typeface="Helvetica Neue"/>
                <a:cs typeface="Helvetica Neue"/>
                <a:sym typeface="Helvetica Neue"/>
              </a:rPr>
              <a:t>Parity bit for Block set 0 of  Blocks 0, 1, 2, 3 is stored in 0</a:t>
            </a:r>
            <a:r>
              <a:rPr b="0" baseline="30000" i="0" lang="en-US" sz="1800" u="none">
                <a:solidFill>
                  <a:schemeClr val="dk1"/>
                </a:solidFill>
                <a:latin typeface="Helvetica Neue"/>
                <a:ea typeface="Helvetica Neue"/>
                <a:cs typeface="Helvetica Neue"/>
                <a:sym typeface="Helvetica Neue"/>
              </a:rPr>
              <a:t>th</a:t>
            </a:r>
            <a:r>
              <a:rPr b="0" i="0" lang="en-US" sz="1800" u="none">
                <a:solidFill>
                  <a:schemeClr val="dk1"/>
                </a:solidFill>
                <a:latin typeface="Helvetica Neue"/>
                <a:ea typeface="Helvetica Neue"/>
                <a:cs typeface="Helvetica Neue"/>
                <a:sym typeface="Helvetica Neue"/>
              </a:rPr>
              <a:t> Disk</a:t>
            </a:r>
            <a:endParaRPr/>
          </a:p>
          <a:p>
            <a:pPr indent="-228600" lvl="2" marL="1085850" rtl="0" algn="l">
              <a:lnSpc>
                <a:spcPct val="100000"/>
              </a:lnSpc>
              <a:spcBef>
                <a:spcPts val="630"/>
              </a:spcBef>
              <a:spcAft>
                <a:spcPts val="0"/>
              </a:spcAft>
              <a:buClr>
                <a:srgbClr val="33CC33"/>
              </a:buClr>
              <a:buSzPts val="1350"/>
              <a:buFont typeface="Arimo"/>
              <a:buChar char="4"/>
            </a:pPr>
            <a:r>
              <a:rPr b="0" i="0" lang="en-US" sz="1800" u="none">
                <a:solidFill>
                  <a:schemeClr val="dk1"/>
                </a:solidFill>
                <a:latin typeface="Helvetica Neue"/>
                <a:ea typeface="Helvetica Neue"/>
                <a:cs typeface="Helvetica Neue"/>
                <a:sym typeface="Helvetica Neue"/>
              </a:rPr>
              <a:t>Parity bit for Block set 1 of  Blocks 4, 5, 6, 7 is stored in 1</a:t>
            </a:r>
            <a:r>
              <a:rPr b="0" baseline="30000" i="0" lang="en-US" sz="1800" u="none">
                <a:solidFill>
                  <a:schemeClr val="dk1"/>
                </a:solidFill>
                <a:latin typeface="Helvetica Neue"/>
                <a:ea typeface="Helvetica Neue"/>
                <a:cs typeface="Helvetica Neue"/>
                <a:sym typeface="Helvetica Neue"/>
              </a:rPr>
              <a:t>st</a:t>
            </a:r>
            <a:r>
              <a:rPr b="0" i="0" lang="en-US" sz="1800" u="none">
                <a:solidFill>
                  <a:schemeClr val="dk1"/>
                </a:solidFill>
                <a:latin typeface="Helvetica Neue"/>
                <a:ea typeface="Helvetica Neue"/>
                <a:cs typeface="Helvetica Neue"/>
                <a:sym typeface="Helvetica Neue"/>
              </a:rPr>
              <a:t> Disk</a:t>
            </a:r>
            <a:endParaRPr/>
          </a:p>
          <a:p>
            <a:pPr indent="-142875" lvl="2" marL="1085850" rtl="0" algn="l">
              <a:lnSpc>
                <a:spcPct val="100000"/>
              </a:lnSpc>
              <a:spcBef>
                <a:spcPts val="630"/>
              </a:spcBef>
              <a:spcAft>
                <a:spcPts val="0"/>
              </a:spcAft>
              <a:buClr>
                <a:srgbClr val="33CC33"/>
              </a:buClr>
              <a:buSzPts val="1350"/>
              <a:buFont typeface="Arimo"/>
              <a:buNone/>
            </a:pPr>
            <a:r>
              <a:t/>
            </a:r>
            <a:endParaRPr b="0" i="0" sz="1800" u="none">
              <a:solidFill>
                <a:schemeClr val="dk1"/>
              </a:solidFill>
              <a:latin typeface="Helvetica Neue"/>
              <a:ea typeface="Helvetica Neue"/>
              <a:cs typeface="Helvetica Neue"/>
              <a:sym typeface="Helvetica Neue"/>
            </a:endParaRPr>
          </a:p>
          <a:p>
            <a:pPr indent="-194309" lvl="1" marL="742950" rtl="0" algn="l">
              <a:lnSpc>
                <a:spcPct val="100000"/>
              </a:lnSpc>
              <a:spcBef>
                <a:spcPts val="630"/>
              </a:spcBef>
              <a:spcAft>
                <a:spcPts val="0"/>
              </a:spcAft>
              <a:buClr>
                <a:schemeClr val="folHlink"/>
              </a:buClr>
              <a:buSzPts val="1440"/>
              <a:buFont typeface="Arial"/>
              <a:buNone/>
            </a:pPr>
            <a:r>
              <a:t/>
            </a:r>
            <a:endParaRPr b="0" i="0" sz="1800" u="none">
              <a:solidFill>
                <a:schemeClr val="dk1"/>
              </a:solidFill>
              <a:latin typeface="Helvetica Neue"/>
              <a:ea typeface="Helvetica Neue"/>
              <a:cs typeface="Helvetica Neue"/>
              <a:sym typeface="Helvetica Neue"/>
            </a:endParaRPr>
          </a:p>
          <a:p>
            <a:pPr indent="-194309" lvl="1" marL="742950" rtl="0" algn="l">
              <a:lnSpc>
                <a:spcPct val="100000"/>
              </a:lnSpc>
              <a:spcBef>
                <a:spcPts val="630"/>
              </a:spcBef>
              <a:spcAft>
                <a:spcPts val="0"/>
              </a:spcAft>
              <a:buClr>
                <a:schemeClr val="folHlink"/>
              </a:buClr>
              <a:buSzPts val="1440"/>
              <a:buFont typeface="Arial"/>
              <a:buNone/>
            </a:pPr>
            <a:r>
              <a:t/>
            </a:r>
            <a:endParaRPr b="0" i="0" sz="1800" u="none">
              <a:solidFill>
                <a:schemeClr val="dk1"/>
              </a:solidFill>
              <a:latin typeface="Helvetica Neue"/>
              <a:ea typeface="Helvetica Neue"/>
              <a:cs typeface="Helvetica Neue"/>
              <a:sym typeface="Helvetica Neue"/>
            </a:endParaRPr>
          </a:p>
          <a:p>
            <a:pPr indent="-194309" lvl="1" marL="742950" rtl="0" algn="l">
              <a:lnSpc>
                <a:spcPct val="100000"/>
              </a:lnSpc>
              <a:spcBef>
                <a:spcPts val="630"/>
              </a:spcBef>
              <a:spcAft>
                <a:spcPts val="0"/>
              </a:spcAft>
              <a:buClr>
                <a:schemeClr val="folHlink"/>
              </a:buClr>
              <a:buSzPts val="1440"/>
              <a:buFont typeface="Arial"/>
              <a:buNone/>
            </a:pPr>
            <a:r>
              <a:t/>
            </a:r>
            <a:endParaRPr b="0" i="0" sz="1800" u="none">
              <a:solidFill>
                <a:schemeClr val="dk1"/>
              </a:solidFill>
              <a:latin typeface="Helvetica Neue"/>
              <a:ea typeface="Helvetica Neue"/>
              <a:cs typeface="Helvetica Neue"/>
              <a:sym typeface="Helvetica Neue"/>
            </a:endParaRPr>
          </a:p>
          <a:p>
            <a:pPr indent="-194309" lvl="1" marL="742950" rtl="0" algn="l">
              <a:lnSpc>
                <a:spcPct val="100000"/>
              </a:lnSpc>
              <a:spcBef>
                <a:spcPts val="630"/>
              </a:spcBef>
              <a:spcAft>
                <a:spcPts val="0"/>
              </a:spcAft>
              <a:buClr>
                <a:schemeClr val="folHlink"/>
              </a:buClr>
              <a:buSzPts val="1440"/>
              <a:buFont typeface="Arial"/>
              <a:buNone/>
            </a:pPr>
            <a:r>
              <a:t/>
            </a:r>
            <a:endParaRPr b="0" i="0" sz="1800" u="none">
              <a:solidFill>
                <a:schemeClr val="dk1"/>
              </a:solidFill>
              <a:latin typeface="Helvetica Neue"/>
              <a:ea typeface="Helvetica Neue"/>
              <a:cs typeface="Helvetica Neue"/>
              <a:sym typeface="Helvetica Neue"/>
            </a:endParaRPr>
          </a:p>
          <a:p>
            <a:pPr indent="-194309" lvl="1" marL="742950" rtl="0" algn="l">
              <a:lnSpc>
                <a:spcPct val="100000"/>
              </a:lnSpc>
              <a:spcBef>
                <a:spcPts val="630"/>
              </a:spcBef>
              <a:spcAft>
                <a:spcPts val="0"/>
              </a:spcAft>
              <a:buClr>
                <a:schemeClr val="folHlink"/>
              </a:buClr>
              <a:buSzPts val="1440"/>
              <a:buFont typeface="Arial"/>
              <a:buNone/>
            </a:pPr>
            <a:r>
              <a:t/>
            </a:r>
            <a:endParaRPr b="0" i="0" sz="1800" u="none">
              <a:solidFill>
                <a:schemeClr val="dk1"/>
              </a:solidFill>
              <a:latin typeface="Helvetica Neue"/>
              <a:ea typeface="Helvetica Neue"/>
              <a:cs typeface="Helvetica Neue"/>
              <a:sym typeface="Helvetica Neue"/>
            </a:endParaRPr>
          </a:p>
          <a:p>
            <a:pPr indent="-194309" lvl="1" marL="742950" rtl="0" algn="l">
              <a:lnSpc>
                <a:spcPct val="100000"/>
              </a:lnSpc>
              <a:spcBef>
                <a:spcPts val="630"/>
              </a:spcBef>
              <a:spcAft>
                <a:spcPts val="0"/>
              </a:spcAft>
              <a:buClr>
                <a:schemeClr val="folHlink"/>
              </a:buClr>
              <a:buSzPts val="1440"/>
              <a:buFont typeface="Arial"/>
              <a:buNone/>
            </a:pPr>
            <a:r>
              <a:t/>
            </a:r>
            <a:endParaRPr b="0" i="0" sz="1800" u="none">
              <a:solidFill>
                <a:schemeClr val="dk1"/>
              </a:solidFill>
              <a:latin typeface="Helvetica Neue"/>
              <a:ea typeface="Helvetica Neue"/>
              <a:cs typeface="Helvetica Neue"/>
              <a:sym typeface="Helvetica Neue"/>
            </a:endParaRPr>
          </a:p>
          <a:p>
            <a:pPr indent="-194309" lvl="1" marL="742950" rtl="0" algn="l">
              <a:lnSpc>
                <a:spcPct val="100000"/>
              </a:lnSpc>
              <a:spcBef>
                <a:spcPts val="630"/>
              </a:spcBef>
              <a:spcAft>
                <a:spcPts val="0"/>
              </a:spcAft>
              <a:buClr>
                <a:schemeClr val="folHlink"/>
              </a:buClr>
              <a:buSzPts val="1440"/>
              <a:buFont typeface="Arial"/>
              <a:buNone/>
            </a:pPr>
            <a:r>
              <a:t/>
            </a:r>
            <a:endParaRPr b="0" i="0" sz="1800" u="none">
              <a:solidFill>
                <a:schemeClr val="dk1"/>
              </a:solidFill>
              <a:latin typeface="Helvetica Neue"/>
              <a:ea typeface="Helvetica Neue"/>
              <a:cs typeface="Helvetica Neue"/>
              <a:sym typeface="Helvetica Neue"/>
            </a:endParaRPr>
          </a:p>
          <a:p>
            <a:pPr indent="-194309" lvl="1" marL="742950" rtl="0" algn="l">
              <a:lnSpc>
                <a:spcPct val="100000"/>
              </a:lnSpc>
              <a:spcBef>
                <a:spcPts val="630"/>
              </a:spcBef>
              <a:spcAft>
                <a:spcPts val="0"/>
              </a:spcAft>
              <a:buClr>
                <a:schemeClr val="folHlink"/>
              </a:buClr>
              <a:buSzPts val="1440"/>
              <a:buFont typeface="Arial"/>
              <a:buNone/>
            </a:pPr>
            <a:r>
              <a:t/>
            </a:r>
            <a:endParaRPr b="0" i="0" sz="1800" u="none">
              <a:solidFill>
                <a:schemeClr val="dk1"/>
              </a:solidFill>
              <a:latin typeface="Helvetica Neue"/>
              <a:ea typeface="Helvetica Neue"/>
              <a:cs typeface="Helvetica Neue"/>
              <a:sym typeface="Helvetica Neue"/>
            </a:endParaRPr>
          </a:p>
          <a:p>
            <a:pPr indent="-240030" lvl="0" marL="342900" rtl="0" algn="l">
              <a:spcBef>
                <a:spcPts val="630"/>
              </a:spcBef>
              <a:spcAft>
                <a:spcPts val="0"/>
              </a:spcAft>
              <a:buSzPts val="1620"/>
              <a:buNone/>
            </a:pPr>
            <a:r>
              <a:t/>
            </a:r>
            <a:endParaRPr b="0" i="0" sz="1800" u="none">
              <a:solidFill>
                <a:schemeClr val="dk1"/>
              </a:solidFill>
              <a:latin typeface="Helvetica Neue"/>
              <a:ea typeface="Helvetica Neue"/>
              <a:cs typeface="Helvetica Neue"/>
              <a:sym typeface="Helvetica Neue"/>
            </a:endParaRPr>
          </a:p>
        </p:txBody>
      </p:sp>
      <p:pic>
        <p:nvPicPr>
          <p:cNvPr id="450" name="Google Shape;450;p44"/>
          <p:cNvPicPr preferRelativeResize="0"/>
          <p:nvPr/>
        </p:nvPicPr>
        <p:blipFill rotWithShape="1">
          <a:blip r:embed="rId3">
            <a:alphaModFix/>
          </a:blip>
          <a:srcRect b="15051" l="29118" r="29885" t="70372"/>
          <a:stretch/>
        </p:blipFill>
        <p:spPr>
          <a:xfrm>
            <a:off x="2536825" y="1935162"/>
            <a:ext cx="4513262" cy="1203325"/>
          </a:xfrm>
          <a:prstGeom prst="rect">
            <a:avLst/>
          </a:prstGeom>
          <a:noFill/>
          <a:ln>
            <a:noFill/>
          </a:ln>
        </p:spPr>
      </p:pic>
      <p:pic>
        <p:nvPicPr>
          <p:cNvPr descr="New PDF from Images Output.pdf" id="451" name="Google Shape;451;p44"/>
          <p:cNvPicPr preferRelativeResize="0"/>
          <p:nvPr/>
        </p:nvPicPr>
        <p:blipFill rotWithShape="1">
          <a:blip r:embed="rId4">
            <a:alphaModFix/>
          </a:blip>
          <a:srcRect b="0" l="0" r="0" t="0"/>
          <a:stretch/>
        </p:blipFill>
        <p:spPr>
          <a:xfrm>
            <a:off x="4724162" y="4821975"/>
            <a:ext cx="2903537" cy="1474787"/>
          </a:xfrm>
          <a:prstGeom prst="rect">
            <a:avLst/>
          </a:prstGeom>
          <a:noFill/>
          <a:ln>
            <a:noFill/>
          </a:ln>
        </p:spPr>
      </p:pic>
      <p:pic>
        <p:nvPicPr>
          <p:cNvPr id="452" name="Google Shape;452;p44"/>
          <p:cNvPicPr preferRelativeResize="0"/>
          <p:nvPr/>
        </p:nvPicPr>
        <p:blipFill>
          <a:blip r:embed="rId5">
            <a:alphaModFix/>
          </a:blip>
          <a:stretch>
            <a:fillRect/>
          </a:stretch>
        </p:blipFill>
        <p:spPr>
          <a:xfrm>
            <a:off x="110025" y="4739475"/>
            <a:ext cx="3868100" cy="1376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5"/>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C00000"/>
              </a:buClr>
              <a:buSzPts val="3200"/>
              <a:buFont typeface="Helvetica Neue"/>
              <a:buNone/>
            </a:pPr>
            <a:r>
              <a:rPr b="1" i="0" lang="en-US" sz="3200" u="none">
                <a:solidFill>
                  <a:srgbClr val="C00000"/>
                </a:solidFill>
                <a:latin typeface="Helvetica Neue"/>
                <a:ea typeface="Helvetica Neue"/>
                <a:cs typeface="Helvetica Neue"/>
                <a:sym typeface="Helvetica Neue"/>
              </a:rPr>
              <a:t>Physical Storage Media</a:t>
            </a:r>
            <a:endParaRPr/>
          </a:p>
        </p:txBody>
      </p:sp>
      <p:sp>
        <p:nvSpPr>
          <p:cNvPr id="110" name="Google Shape;110;p5"/>
          <p:cNvSpPr txBox="1"/>
          <p:nvPr>
            <p:ph idx="1" type="body"/>
          </p:nvPr>
        </p:nvSpPr>
        <p:spPr>
          <a:xfrm>
            <a:off x="914400" y="1250950"/>
            <a:ext cx="7342187" cy="4830762"/>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2"/>
              </a:buClr>
              <a:buSzPts val="1620"/>
              <a:buFont typeface="Arial"/>
              <a:buChar char="●"/>
            </a:pPr>
            <a:r>
              <a:rPr b="1" i="0" lang="en-US" sz="1800" u="none">
                <a:solidFill>
                  <a:srgbClr val="000099"/>
                </a:solidFill>
                <a:latin typeface="Helvetica Neue"/>
                <a:ea typeface="Helvetica Neue"/>
                <a:cs typeface="Helvetica Neue"/>
                <a:sym typeface="Helvetica Neue"/>
              </a:rPr>
              <a:t>Cache</a:t>
            </a:r>
            <a:r>
              <a:rPr b="0" i="0" lang="en-US" sz="1800" u="none">
                <a:solidFill>
                  <a:schemeClr val="dk1"/>
                </a:solidFill>
                <a:latin typeface="Helvetica Neue"/>
                <a:ea typeface="Helvetica Neue"/>
                <a:cs typeface="Helvetica Neue"/>
                <a:sym typeface="Helvetica Neue"/>
              </a:rPr>
              <a:t> </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Fastest and most costly form of storage; volatile; managed by the computer system hardware</a:t>
            </a:r>
            <a:endParaRPr/>
          </a:p>
          <a:p>
            <a:pPr indent="-342900" lvl="0" marL="342900" rtl="0" algn="l">
              <a:lnSpc>
                <a:spcPct val="100000"/>
              </a:lnSpc>
              <a:spcBef>
                <a:spcPts val="630"/>
              </a:spcBef>
              <a:spcAft>
                <a:spcPts val="0"/>
              </a:spcAft>
              <a:buClr>
                <a:schemeClr val="dk2"/>
              </a:buClr>
              <a:buSzPts val="1620"/>
              <a:buFont typeface="Arial"/>
              <a:buChar char="●"/>
            </a:pPr>
            <a:r>
              <a:rPr b="1" i="0" lang="en-US" sz="1800" u="none">
                <a:solidFill>
                  <a:srgbClr val="000099"/>
                </a:solidFill>
                <a:latin typeface="Helvetica Neue"/>
                <a:ea typeface="Helvetica Neue"/>
                <a:cs typeface="Helvetica Neue"/>
                <a:sym typeface="Helvetica Neue"/>
              </a:rPr>
              <a:t>Main memory</a:t>
            </a:r>
            <a:endParaRPr b="0" i="0" sz="1800" u="none">
              <a:solidFill>
                <a:schemeClr val="dk1"/>
              </a:solidFill>
              <a:latin typeface="Helvetica Neue"/>
              <a:ea typeface="Helvetica Neue"/>
              <a:cs typeface="Helvetica Neue"/>
              <a:sym typeface="Helvetica Neue"/>
            </a:endParaRPr>
          </a:p>
          <a:p>
            <a:pPr indent="-285750" lvl="1" marL="742950" rtl="0" algn="l">
              <a:lnSpc>
                <a:spcPct val="100000"/>
              </a:lnSpc>
              <a:spcBef>
                <a:spcPts val="70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Fast access (10s to 100s of nanoseconds; 1 nanosecond = 10</a:t>
            </a:r>
            <a:r>
              <a:rPr b="0" baseline="30000" i="0" lang="en-US" sz="2000" u="none">
                <a:solidFill>
                  <a:schemeClr val="dk1"/>
                </a:solidFill>
                <a:latin typeface="Helvetica Neue"/>
                <a:ea typeface="Helvetica Neue"/>
                <a:cs typeface="Helvetica Neue"/>
                <a:sym typeface="Helvetica Neue"/>
              </a:rPr>
              <a:t>–9</a:t>
            </a:r>
            <a:r>
              <a:rPr b="0" i="0" lang="en-US" sz="1800" u="none">
                <a:solidFill>
                  <a:schemeClr val="dk1"/>
                </a:solidFill>
                <a:latin typeface="Helvetica Neue"/>
                <a:ea typeface="Helvetica Neue"/>
                <a:cs typeface="Helvetica Neue"/>
                <a:sym typeface="Helvetica Neue"/>
              </a:rPr>
              <a:t> seconds)</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Generally too small (or too expensive) to store the entire database</a:t>
            </a:r>
            <a:endParaRPr/>
          </a:p>
          <a:p>
            <a:pPr indent="-228600" lvl="2" marL="1085850" rtl="0" algn="l">
              <a:lnSpc>
                <a:spcPct val="100000"/>
              </a:lnSpc>
              <a:spcBef>
                <a:spcPts val="630"/>
              </a:spcBef>
              <a:spcAft>
                <a:spcPts val="0"/>
              </a:spcAft>
              <a:buClr>
                <a:srgbClr val="33CC33"/>
              </a:buClr>
              <a:buSzPts val="1350"/>
              <a:buFont typeface="Arimo"/>
              <a:buChar char="4"/>
            </a:pPr>
            <a:r>
              <a:rPr b="0" i="0" lang="en-US" sz="1800" u="none">
                <a:solidFill>
                  <a:schemeClr val="dk1"/>
                </a:solidFill>
                <a:latin typeface="Helvetica Neue"/>
                <a:ea typeface="Helvetica Neue"/>
                <a:cs typeface="Helvetica Neue"/>
                <a:sym typeface="Helvetica Neue"/>
              </a:rPr>
              <a:t>Capacities of up to a few Gigabytes widely used currently</a:t>
            </a:r>
            <a:endParaRPr/>
          </a:p>
          <a:p>
            <a:pPr indent="-228600" lvl="2" marL="1085850" rtl="0" algn="l">
              <a:lnSpc>
                <a:spcPct val="100000"/>
              </a:lnSpc>
              <a:spcBef>
                <a:spcPts val="630"/>
              </a:spcBef>
              <a:spcAft>
                <a:spcPts val="0"/>
              </a:spcAft>
              <a:buClr>
                <a:srgbClr val="33CC33"/>
              </a:buClr>
              <a:buSzPts val="1350"/>
              <a:buFont typeface="Arimo"/>
              <a:buChar char="4"/>
            </a:pPr>
            <a:r>
              <a:rPr b="0" i="0" lang="en-US" sz="1800" u="none">
                <a:solidFill>
                  <a:schemeClr val="dk1"/>
                </a:solidFill>
                <a:latin typeface="Helvetica Neue"/>
                <a:ea typeface="Helvetica Neue"/>
                <a:cs typeface="Helvetica Neue"/>
                <a:sym typeface="Helvetica Neue"/>
              </a:rPr>
              <a:t>Capacities have gone up and per-byte costs have decreased steadily and rapidly  (roughly factor of 2 every 2 to 3 years)</a:t>
            </a:r>
            <a:endParaRPr/>
          </a:p>
          <a:p>
            <a:pPr indent="-285750" lvl="1" marL="742950" rtl="0" algn="l">
              <a:lnSpc>
                <a:spcPct val="100000"/>
              </a:lnSpc>
              <a:spcBef>
                <a:spcPts val="630"/>
              </a:spcBef>
              <a:spcAft>
                <a:spcPts val="0"/>
              </a:spcAft>
              <a:buClr>
                <a:schemeClr val="folHlink"/>
              </a:buClr>
              <a:buSzPts val="1440"/>
              <a:buFont typeface="Arial"/>
              <a:buChar char="●"/>
            </a:pPr>
            <a:r>
              <a:rPr b="1" i="0" lang="en-US" sz="1800" u="none">
                <a:solidFill>
                  <a:srgbClr val="000099"/>
                </a:solidFill>
                <a:latin typeface="Helvetica Neue"/>
                <a:ea typeface="Helvetica Neue"/>
                <a:cs typeface="Helvetica Neue"/>
                <a:sym typeface="Helvetica Neue"/>
              </a:rPr>
              <a:t>Volatile</a:t>
            </a:r>
            <a:r>
              <a:rPr b="0" i="0" lang="en-US" sz="1800" u="none">
                <a:solidFill>
                  <a:schemeClr val="dk1"/>
                </a:solidFill>
                <a:latin typeface="Helvetica Neue"/>
                <a:ea typeface="Helvetica Neue"/>
                <a:cs typeface="Helvetica Neue"/>
                <a:sym typeface="Helvetica Neue"/>
              </a:rPr>
              <a:t> — Contents of main memory are usually lost if a power failure or system crash occurs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5"/>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Helvetica Neue"/>
              <a:buNone/>
            </a:pPr>
            <a:r>
              <a:rPr b="1" i="0" lang="en-US" sz="3200" u="none">
                <a:solidFill>
                  <a:schemeClr val="dk2"/>
                </a:solidFill>
                <a:latin typeface="Helvetica Neue"/>
                <a:ea typeface="Helvetica Neue"/>
                <a:cs typeface="Helvetica Neue"/>
                <a:sym typeface="Helvetica Neue"/>
              </a:rPr>
              <a:t>RAID Levels (Cont.)</a:t>
            </a:r>
            <a:endParaRPr/>
          </a:p>
        </p:txBody>
      </p:sp>
      <p:sp>
        <p:nvSpPr>
          <p:cNvPr id="459" name="Google Shape;459;p45"/>
          <p:cNvSpPr txBox="1"/>
          <p:nvPr>
            <p:ph idx="1" type="body"/>
          </p:nvPr>
        </p:nvSpPr>
        <p:spPr>
          <a:xfrm>
            <a:off x="814387" y="1093787"/>
            <a:ext cx="7661275" cy="4903787"/>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2"/>
              </a:buClr>
              <a:buSzPts val="1620"/>
              <a:buFont typeface="Arial"/>
              <a:buChar char="●"/>
            </a:pPr>
            <a:r>
              <a:rPr b="1" i="0" lang="en-US" sz="1800" u="none">
                <a:solidFill>
                  <a:srgbClr val="000099"/>
                </a:solidFill>
                <a:latin typeface="Helvetica Neue"/>
                <a:ea typeface="Helvetica Neue"/>
                <a:cs typeface="Helvetica Neue"/>
                <a:sym typeface="Helvetica Neue"/>
              </a:rPr>
              <a:t>RAID Level 5</a:t>
            </a:r>
            <a:endParaRPr b="0" i="0" sz="1800" u="none">
              <a:solidFill>
                <a:srgbClr val="000099"/>
              </a:solidFill>
              <a:latin typeface="Helvetica Neue"/>
              <a:ea typeface="Helvetica Neue"/>
              <a:cs typeface="Helvetica Neue"/>
              <a:sym typeface="Helvetica Neue"/>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Higher I/O rates than Level 4</a:t>
            </a:r>
            <a:endParaRPr/>
          </a:p>
          <a:p>
            <a:pPr indent="-228600" lvl="2" marL="1085850" rtl="0" algn="l">
              <a:lnSpc>
                <a:spcPct val="100000"/>
              </a:lnSpc>
              <a:spcBef>
                <a:spcPts val="630"/>
              </a:spcBef>
              <a:spcAft>
                <a:spcPts val="0"/>
              </a:spcAft>
              <a:buClr>
                <a:srgbClr val="33CC33"/>
              </a:buClr>
              <a:buSzPts val="1350"/>
              <a:buFont typeface="Arimo"/>
              <a:buChar char="4"/>
            </a:pPr>
            <a:r>
              <a:rPr b="0" i="0" lang="en-US" sz="1800" u="none">
                <a:solidFill>
                  <a:schemeClr val="dk1"/>
                </a:solidFill>
                <a:latin typeface="Helvetica Neue"/>
                <a:ea typeface="Helvetica Neue"/>
                <a:cs typeface="Helvetica Neue"/>
                <a:sym typeface="Helvetica Neue"/>
              </a:rPr>
              <a:t>Block writes occur in parallel if the blocks and their parity blocks are on different disks</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Subsumes Level 4: Provides same benefits, but avoids bottleneck of parity disk</a:t>
            </a:r>
            <a:endParaRPr b="1" i="0" sz="1800" u="none">
              <a:solidFill>
                <a:schemeClr val="dk2"/>
              </a:solidFill>
              <a:latin typeface="Helvetica Neue"/>
              <a:ea typeface="Helvetica Neue"/>
              <a:cs typeface="Helvetica Neue"/>
              <a:sym typeface="Helvetica Neue"/>
            </a:endParaRPr>
          </a:p>
          <a:p>
            <a:pPr indent="-342900" lvl="0" marL="342900" rtl="0" algn="l">
              <a:lnSpc>
                <a:spcPct val="100000"/>
              </a:lnSpc>
              <a:spcBef>
                <a:spcPts val="630"/>
              </a:spcBef>
              <a:spcAft>
                <a:spcPts val="0"/>
              </a:spcAft>
              <a:buClr>
                <a:schemeClr val="dk2"/>
              </a:buClr>
              <a:buSzPts val="1620"/>
              <a:buFont typeface="Arial"/>
              <a:buChar char="●"/>
            </a:pPr>
            <a:r>
              <a:rPr b="1" i="0" lang="en-US" sz="1800" u="none">
                <a:solidFill>
                  <a:srgbClr val="000099"/>
                </a:solidFill>
                <a:latin typeface="Helvetica Neue"/>
                <a:ea typeface="Helvetica Neue"/>
                <a:cs typeface="Helvetica Neue"/>
                <a:sym typeface="Helvetica Neue"/>
              </a:rPr>
              <a:t>RAID Level 6</a:t>
            </a:r>
            <a:r>
              <a:rPr b="0" i="0" lang="en-US" sz="1800" u="none">
                <a:solidFill>
                  <a:srgbClr val="000099"/>
                </a:solidFill>
                <a:latin typeface="Helvetica Neue"/>
                <a:ea typeface="Helvetica Neue"/>
                <a:cs typeface="Helvetica Neue"/>
                <a:sym typeface="Helvetica Neue"/>
              </a:rPr>
              <a:t>:</a:t>
            </a:r>
            <a:r>
              <a:rPr b="0" i="0" lang="en-US" sz="1800" u="none">
                <a:solidFill>
                  <a:schemeClr val="dk2"/>
                </a:solidFill>
                <a:latin typeface="Helvetica Neue"/>
                <a:ea typeface="Helvetica Neue"/>
                <a:cs typeface="Helvetica Neue"/>
                <a:sym typeface="Helvetica Neue"/>
              </a:rPr>
              <a:t> </a:t>
            </a:r>
            <a:r>
              <a:rPr b="0" i="0" lang="en-US" sz="1800" u="none">
                <a:solidFill>
                  <a:srgbClr val="000099"/>
                </a:solidFill>
                <a:latin typeface="Helvetica Neue"/>
                <a:ea typeface="Helvetica Neue"/>
                <a:cs typeface="Helvetica Neue"/>
                <a:sym typeface="Helvetica Neue"/>
              </a:rPr>
              <a:t>P+Q Redundancy</a:t>
            </a:r>
            <a:r>
              <a:rPr b="0" i="0" lang="en-US" sz="1800" u="none">
                <a:solidFill>
                  <a:schemeClr val="dk1"/>
                </a:solidFill>
                <a:latin typeface="Helvetica Neue"/>
                <a:ea typeface="Helvetica Neue"/>
                <a:cs typeface="Helvetica Neue"/>
                <a:sym typeface="Helvetica Neue"/>
              </a:rPr>
              <a:t> scheme; similar to Level 5, but stores double redundant information to guard against multiple disk failures</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Better reliability than Level 5 at a higher cost; not used as widely</a:t>
            </a:r>
            <a:endParaRPr b="1" i="0" sz="1800" u="none">
              <a:solidFill>
                <a:schemeClr val="dk1"/>
              </a:solidFill>
              <a:latin typeface="Helvetica Neue"/>
              <a:ea typeface="Helvetica Neue"/>
              <a:cs typeface="Helvetica Neue"/>
              <a:sym typeface="Helvetica Neue"/>
            </a:endParaRPr>
          </a:p>
          <a:p>
            <a:pPr indent="-240030" lvl="0" marL="342900" rtl="0" algn="l">
              <a:spcBef>
                <a:spcPts val="630"/>
              </a:spcBef>
              <a:spcAft>
                <a:spcPts val="0"/>
              </a:spcAft>
              <a:buSzPts val="1620"/>
              <a:buNone/>
            </a:pPr>
            <a:r>
              <a:t/>
            </a:r>
            <a:endParaRPr b="1" i="0" sz="1800" u="none">
              <a:solidFill>
                <a:schemeClr val="dk1"/>
              </a:solidFill>
              <a:latin typeface="Helvetica Neue"/>
              <a:ea typeface="Helvetica Neue"/>
              <a:cs typeface="Helvetica Neue"/>
              <a:sym typeface="Helvetica Neue"/>
            </a:endParaRPr>
          </a:p>
        </p:txBody>
      </p:sp>
      <p:pic>
        <p:nvPicPr>
          <p:cNvPr id="460" name="Google Shape;460;p45"/>
          <p:cNvPicPr preferRelativeResize="0"/>
          <p:nvPr/>
        </p:nvPicPr>
        <p:blipFill rotWithShape="1">
          <a:blip r:embed="rId3">
            <a:alphaModFix/>
          </a:blip>
          <a:srcRect b="1277" l="29118" r="29885" t="85040"/>
          <a:stretch/>
        </p:blipFill>
        <p:spPr>
          <a:xfrm>
            <a:off x="4018700" y="506425"/>
            <a:ext cx="4921249" cy="1231900"/>
          </a:xfrm>
          <a:prstGeom prst="rect">
            <a:avLst/>
          </a:prstGeom>
          <a:noFill/>
          <a:ln>
            <a:noFill/>
          </a:ln>
        </p:spPr>
      </p:pic>
      <p:pic>
        <p:nvPicPr>
          <p:cNvPr id="461" name="Google Shape;461;p45"/>
          <p:cNvPicPr preferRelativeResize="0"/>
          <p:nvPr/>
        </p:nvPicPr>
        <p:blipFill>
          <a:blip r:embed="rId4">
            <a:alphaModFix/>
          </a:blip>
          <a:stretch>
            <a:fillRect/>
          </a:stretch>
        </p:blipFill>
        <p:spPr>
          <a:xfrm>
            <a:off x="659750" y="4529225"/>
            <a:ext cx="5000625" cy="1771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500"/>
                                        <p:tgtEl>
                                          <p:spTgt spid="4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6"/>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Helvetica Neue"/>
              <a:buNone/>
            </a:pPr>
            <a:r>
              <a:rPr b="1" i="0" lang="en-US" sz="3200" u="none">
                <a:solidFill>
                  <a:schemeClr val="dk2"/>
                </a:solidFill>
                <a:latin typeface="Helvetica Neue"/>
                <a:ea typeface="Helvetica Neue"/>
                <a:cs typeface="Helvetica Neue"/>
                <a:sym typeface="Helvetica Neue"/>
              </a:rPr>
              <a:t>Choice of RAID Level</a:t>
            </a:r>
            <a:endParaRPr/>
          </a:p>
        </p:txBody>
      </p:sp>
      <p:sp>
        <p:nvSpPr>
          <p:cNvPr id="468" name="Google Shape;468;p46"/>
          <p:cNvSpPr txBox="1"/>
          <p:nvPr>
            <p:ph idx="1" type="body"/>
          </p:nvPr>
        </p:nvSpPr>
        <p:spPr>
          <a:xfrm>
            <a:off x="814387" y="1114425"/>
            <a:ext cx="7239000" cy="4876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2"/>
              </a:buClr>
              <a:buSzPts val="1620"/>
              <a:buFont typeface="Arial"/>
              <a:buChar char="●"/>
            </a:pPr>
            <a:r>
              <a:rPr b="0" i="0" lang="en-US" sz="1800" u="none">
                <a:solidFill>
                  <a:schemeClr val="dk1"/>
                </a:solidFill>
                <a:latin typeface="Helvetica Neue"/>
                <a:ea typeface="Helvetica Neue"/>
                <a:cs typeface="Helvetica Neue"/>
                <a:sym typeface="Helvetica Neue"/>
              </a:rPr>
              <a:t>Factors in choosing RAID level</a:t>
            </a:r>
            <a:endParaRPr/>
          </a:p>
          <a:p>
            <a:pPr indent="-285750" lvl="1" marL="742950" rtl="0" algn="l">
              <a:lnSpc>
                <a:spcPct val="90000"/>
              </a:lnSpc>
              <a:spcBef>
                <a:spcPts val="630"/>
              </a:spcBef>
              <a:spcAft>
                <a:spcPts val="0"/>
              </a:spcAft>
              <a:buClr>
                <a:schemeClr val="folHlink"/>
              </a:buClr>
              <a:buSzPts val="1440"/>
              <a:buFont typeface="Arial"/>
              <a:buChar char="●"/>
            </a:pPr>
            <a:r>
              <a:rPr b="0" i="0" lang="en-US" sz="1800" u="none">
                <a:solidFill>
                  <a:srgbClr val="000099"/>
                </a:solidFill>
                <a:latin typeface="Helvetica Neue"/>
                <a:ea typeface="Helvetica Neue"/>
                <a:cs typeface="Helvetica Neue"/>
                <a:sym typeface="Helvetica Neue"/>
              </a:rPr>
              <a:t>Monetary cost</a:t>
            </a:r>
            <a:endParaRPr/>
          </a:p>
          <a:p>
            <a:pPr indent="-285750" lvl="1" marL="742950" rtl="0" algn="l">
              <a:lnSpc>
                <a:spcPct val="90000"/>
              </a:lnSpc>
              <a:spcBef>
                <a:spcPts val="630"/>
              </a:spcBef>
              <a:spcAft>
                <a:spcPts val="0"/>
              </a:spcAft>
              <a:buClr>
                <a:schemeClr val="folHlink"/>
              </a:buClr>
              <a:buSzPts val="1440"/>
              <a:buFont typeface="Arial"/>
              <a:buChar char="●"/>
            </a:pPr>
            <a:r>
              <a:rPr b="0" i="0" lang="en-US" sz="1800" u="none">
                <a:solidFill>
                  <a:srgbClr val="000099"/>
                </a:solidFill>
                <a:latin typeface="Helvetica Neue"/>
                <a:ea typeface="Helvetica Neue"/>
                <a:cs typeface="Helvetica Neue"/>
                <a:sym typeface="Helvetica Neue"/>
              </a:rPr>
              <a:t>Performance</a:t>
            </a:r>
            <a:r>
              <a:rPr b="0" i="0" lang="en-US" sz="1800" u="none">
                <a:solidFill>
                  <a:schemeClr val="dk1"/>
                </a:solidFill>
                <a:latin typeface="Helvetica Neue"/>
                <a:ea typeface="Helvetica Neue"/>
                <a:cs typeface="Helvetica Neue"/>
                <a:sym typeface="Helvetica Neue"/>
              </a:rPr>
              <a:t>: Number of I/O operations per second, and bandwidth during normal operation</a:t>
            </a:r>
            <a:endParaRPr/>
          </a:p>
          <a:p>
            <a:pPr indent="-285750" lvl="1" marL="742950" rtl="0" algn="l">
              <a:lnSpc>
                <a:spcPct val="90000"/>
              </a:lnSpc>
              <a:spcBef>
                <a:spcPts val="630"/>
              </a:spcBef>
              <a:spcAft>
                <a:spcPts val="0"/>
              </a:spcAft>
              <a:buClr>
                <a:schemeClr val="folHlink"/>
              </a:buClr>
              <a:buSzPts val="1440"/>
              <a:buFont typeface="Arial"/>
              <a:buChar char="●"/>
            </a:pPr>
            <a:r>
              <a:rPr b="0" i="0" lang="en-US" sz="1800" u="none">
                <a:solidFill>
                  <a:srgbClr val="000099"/>
                </a:solidFill>
                <a:latin typeface="Helvetica Neue"/>
                <a:ea typeface="Helvetica Neue"/>
                <a:cs typeface="Helvetica Neue"/>
                <a:sym typeface="Helvetica Neue"/>
              </a:rPr>
              <a:t>Performance during failure</a:t>
            </a:r>
            <a:endParaRPr/>
          </a:p>
          <a:p>
            <a:pPr indent="-285750" lvl="1" marL="742950" rtl="0" algn="l">
              <a:lnSpc>
                <a:spcPct val="90000"/>
              </a:lnSpc>
              <a:spcBef>
                <a:spcPts val="630"/>
              </a:spcBef>
              <a:spcAft>
                <a:spcPts val="0"/>
              </a:spcAft>
              <a:buClr>
                <a:schemeClr val="folHlink"/>
              </a:buClr>
              <a:buSzPts val="1440"/>
              <a:buFont typeface="Arial"/>
              <a:buChar char="●"/>
            </a:pPr>
            <a:r>
              <a:rPr b="0" i="0" lang="en-US" sz="1800" u="none">
                <a:solidFill>
                  <a:srgbClr val="000099"/>
                </a:solidFill>
                <a:latin typeface="Helvetica Neue"/>
                <a:ea typeface="Helvetica Neue"/>
                <a:cs typeface="Helvetica Neue"/>
                <a:sym typeface="Helvetica Neue"/>
              </a:rPr>
              <a:t>Performance during rebuild</a:t>
            </a:r>
            <a:r>
              <a:rPr b="0" i="0" lang="en-US" sz="1800" u="none">
                <a:solidFill>
                  <a:schemeClr val="dk1"/>
                </a:solidFill>
                <a:latin typeface="Helvetica Neue"/>
                <a:ea typeface="Helvetica Neue"/>
                <a:cs typeface="Helvetica Neue"/>
                <a:sym typeface="Helvetica Neue"/>
              </a:rPr>
              <a:t> of failed disk</a:t>
            </a:r>
            <a:endParaRPr/>
          </a:p>
          <a:p>
            <a:pPr indent="-228600" lvl="2" marL="1085850" rtl="0" algn="l">
              <a:lnSpc>
                <a:spcPct val="90000"/>
              </a:lnSpc>
              <a:spcBef>
                <a:spcPts val="630"/>
              </a:spcBef>
              <a:spcAft>
                <a:spcPts val="0"/>
              </a:spcAft>
              <a:buClr>
                <a:srgbClr val="33CC33"/>
              </a:buClr>
              <a:buSzPts val="1350"/>
              <a:buFont typeface="Arimo"/>
              <a:buChar char="4"/>
            </a:pPr>
            <a:r>
              <a:rPr b="0" i="0" lang="en-US" sz="1800" u="none">
                <a:solidFill>
                  <a:schemeClr val="dk1"/>
                </a:solidFill>
                <a:latin typeface="Helvetica Neue"/>
                <a:ea typeface="Helvetica Neue"/>
                <a:cs typeface="Helvetica Neue"/>
                <a:sym typeface="Helvetica Neue"/>
              </a:rPr>
              <a:t>Including time taken to rebuild failed disk</a:t>
            </a:r>
            <a:endParaRPr/>
          </a:p>
          <a:p>
            <a:pPr indent="-342900" lvl="0" marL="342900" rtl="0" algn="l">
              <a:lnSpc>
                <a:spcPct val="90000"/>
              </a:lnSpc>
              <a:spcBef>
                <a:spcPts val="630"/>
              </a:spcBef>
              <a:spcAft>
                <a:spcPts val="0"/>
              </a:spcAft>
              <a:buClr>
                <a:schemeClr val="dk2"/>
              </a:buClr>
              <a:buSzPts val="1620"/>
              <a:buFont typeface="Arial"/>
              <a:buChar char="●"/>
            </a:pPr>
            <a:r>
              <a:rPr b="0" i="0" lang="en-US" sz="1800" u="none">
                <a:solidFill>
                  <a:srgbClr val="0070C0"/>
                </a:solidFill>
                <a:latin typeface="Helvetica Neue"/>
                <a:ea typeface="Helvetica Neue"/>
                <a:cs typeface="Helvetica Neue"/>
                <a:sym typeface="Helvetica Neue"/>
              </a:rPr>
              <a:t>RAID 0</a:t>
            </a:r>
            <a:r>
              <a:rPr b="0" i="0" lang="en-US" sz="1800" u="none">
                <a:solidFill>
                  <a:schemeClr val="dk1"/>
                </a:solidFill>
                <a:latin typeface="Helvetica Neue"/>
                <a:ea typeface="Helvetica Neue"/>
                <a:cs typeface="Helvetica Neue"/>
                <a:sym typeface="Helvetica Neue"/>
              </a:rPr>
              <a:t> is </a:t>
            </a:r>
            <a:r>
              <a:rPr b="0" i="0" lang="en-US" sz="1800" u="none">
                <a:solidFill>
                  <a:srgbClr val="0070C0"/>
                </a:solidFill>
                <a:latin typeface="Helvetica Neue"/>
                <a:ea typeface="Helvetica Neue"/>
                <a:cs typeface="Helvetica Neue"/>
                <a:sym typeface="Helvetica Neue"/>
              </a:rPr>
              <a:t>used only when data safety is not important </a:t>
            </a:r>
            <a:endParaRPr/>
          </a:p>
          <a:p>
            <a:pPr indent="-285750" lvl="1" marL="742950" rtl="0" algn="l">
              <a:lnSpc>
                <a:spcPct val="9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E.g. data can be recovered quickly from other sources</a:t>
            </a:r>
            <a:endParaRPr/>
          </a:p>
          <a:p>
            <a:pPr indent="-342900" lvl="0" marL="342900" rtl="0" algn="l">
              <a:lnSpc>
                <a:spcPct val="90000"/>
              </a:lnSpc>
              <a:spcBef>
                <a:spcPts val="630"/>
              </a:spcBef>
              <a:spcAft>
                <a:spcPts val="0"/>
              </a:spcAft>
              <a:buClr>
                <a:schemeClr val="dk2"/>
              </a:buClr>
              <a:buSzPts val="1620"/>
              <a:buFont typeface="Arial"/>
              <a:buChar char="●"/>
            </a:pPr>
            <a:r>
              <a:rPr b="0" i="0" lang="en-US" sz="1800" u="none">
                <a:solidFill>
                  <a:srgbClr val="FF0000"/>
                </a:solidFill>
                <a:latin typeface="Helvetica Neue"/>
                <a:ea typeface="Helvetica Neue"/>
                <a:cs typeface="Helvetica Neue"/>
                <a:sym typeface="Helvetica Neue"/>
              </a:rPr>
              <a:t>Level 2 and 4 never used </a:t>
            </a:r>
            <a:r>
              <a:rPr b="0" i="0" lang="en-US" sz="1800" u="none">
                <a:solidFill>
                  <a:schemeClr val="dk1"/>
                </a:solidFill>
                <a:latin typeface="Helvetica Neue"/>
                <a:ea typeface="Helvetica Neue"/>
                <a:cs typeface="Helvetica Neue"/>
                <a:sym typeface="Helvetica Neue"/>
              </a:rPr>
              <a:t>since they are </a:t>
            </a:r>
            <a:r>
              <a:rPr b="0" i="0" lang="en-US" sz="1800" u="none">
                <a:solidFill>
                  <a:srgbClr val="C00000"/>
                </a:solidFill>
                <a:latin typeface="Helvetica Neue"/>
                <a:ea typeface="Helvetica Neue"/>
                <a:cs typeface="Helvetica Neue"/>
                <a:sym typeface="Helvetica Neue"/>
              </a:rPr>
              <a:t>subsumed by 3 and 5</a:t>
            </a:r>
            <a:endParaRPr/>
          </a:p>
          <a:p>
            <a:pPr indent="-342900" lvl="0" marL="342900" rtl="0" algn="l">
              <a:lnSpc>
                <a:spcPct val="90000"/>
              </a:lnSpc>
              <a:spcBef>
                <a:spcPts val="630"/>
              </a:spcBef>
              <a:spcAft>
                <a:spcPts val="0"/>
              </a:spcAft>
              <a:buClr>
                <a:schemeClr val="dk2"/>
              </a:buClr>
              <a:buSzPts val="1620"/>
              <a:buFont typeface="Arial"/>
              <a:buChar char="●"/>
            </a:pPr>
            <a:r>
              <a:rPr b="0" i="0" lang="en-US" sz="1800" u="none">
                <a:solidFill>
                  <a:srgbClr val="FF0000"/>
                </a:solidFill>
                <a:latin typeface="Helvetica Neue"/>
                <a:ea typeface="Helvetica Neue"/>
                <a:cs typeface="Helvetica Neue"/>
                <a:sym typeface="Helvetica Neue"/>
              </a:rPr>
              <a:t>Level 3 is not used </a:t>
            </a:r>
            <a:r>
              <a:rPr b="0" i="0" lang="en-US" sz="1800" u="none">
                <a:solidFill>
                  <a:schemeClr val="dk1"/>
                </a:solidFill>
                <a:latin typeface="Helvetica Neue"/>
                <a:ea typeface="Helvetica Neue"/>
                <a:cs typeface="Helvetica Neue"/>
                <a:sym typeface="Helvetica Neue"/>
              </a:rPr>
              <a:t>anymore since </a:t>
            </a:r>
            <a:r>
              <a:rPr b="0" i="0" lang="en-US" sz="1800" u="none">
                <a:solidFill>
                  <a:srgbClr val="C00000"/>
                </a:solidFill>
                <a:latin typeface="Helvetica Neue"/>
                <a:ea typeface="Helvetica Neue"/>
                <a:cs typeface="Helvetica Neue"/>
                <a:sym typeface="Helvetica Neue"/>
              </a:rPr>
              <a:t>bit-striping</a:t>
            </a:r>
            <a:r>
              <a:rPr b="0" i="0" lang="en-US" sz="1800" u="none">
                <a:solidFill>
                  <a:schemeClr val="dk1"/>
                </a:solidFill>
                <a:latin typeface="Helvetica Neue"/>
                <a:ea typeface="Helvetica Neue"/>
                <a:cs typeface="Helvetica Neue"/>
                <a:sym typeface="Helvetica Neue"/>
              </a:rPr>
              <a:t> forces single block reads to access all disks, wasting disk arm movement, which block striping (level 5) avoids</a:t>
            </a:r>
            <a:endParaRPr/>
          </a:p>
          <a:p>
            <a:pPr indent="-342900" lvl="0" marL="342900" rtl="0" algn="l">
              <a:lnSpc>
                <a:spcPct val="90000"/>
              </a:lnSpc>
              <a:spcBef>
                <a:spcPts val="630"/>
              </a:spcBef>
              <a:spcAft>
                <a:spcPts val="0"/>
              </a:spcAft>
              <a:buClr>
                <a:schemeClr val="dk2"/>
              </a:buClr>
              <a:buSzPts val="1620"/>
              <a:buFont typeface="Arial"/>
              <a:buChar char="●"/>
            </a:pPr>
            <a:r>
              <a:rPr b="0" i="0" lang="en-US" sz="1800" u="none">
                <a:solidFill>
                  <a:srgbClr val="C00000"/>
                </a:solidFill>
                <a:latin typeface="Helvetica Neue"/>
                <a:ea typeface="Helvetica Neue"/>
                <a:cs typeface="Helvetica Neue"/>
                <a:sym typeface="Helvetica Neue"/>
              </a:rPr>
              <a:t>Level 6 is rarely used </a:t>
            </a:r>
            <a:r>
              <a:rPr b="0" i="0" lang="en-US" sz="1800" u="none">
                <a:solidFill>
                  <a:schemeClr val="dk1"/>
                </a:solidFill>
                <a:latin typeface="Helvetica Neue"/>
                <a:ea typeface="Helvetica Neue"/>
                <a:cs typeface="Helvetica Neue"/>
                <a:sym typeface="Helvetica Neue"/>
              </a:rPr>
              <a:t>since levels 1 and 5 offer adequate safety for most applications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7"/>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Helvetica Neue"/>
              <a:buNone/>
            </a:pPr>
            <a:r>
              <a:rPr b="1" i="0" lang="en-US" sz="3200" u="none">
                <a:solidFill>
                  <a:schemeClr val="dk2"/>
                </a:solidFill>
                <a:latin typeface="Helvetica Neue"/>
                <a:ea typeface="Helvetica Neue"/>
                <a:cs typeface="Helvetica Neue"/>
                <a:sym typeface="Helvetica Neue"/>
              </a:rPr>
              <a:t>Choice of RAID Level (Cont.)</a:t>
            </a:r>
            <a:endParaRPr/>
          </a:p>
        </p:txBody>
      </p:sp>
      <p:sp>
        <p:nvSpPr>
          <p:cNvPr id="475" name="Google Shape;475;p47"/>
          <p:cNvSpPr txBox="1"/>
          <p:nvPr>
            <p:ph idx="1" type="body"/>
          </p:nvPr>
        </p:nvSpPr>
        <p:spPr>
          <a:xfrm>
            <a:off x="914400" y="1122362"/>
            <a:ext cx="8229600" cy="5129212"/>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2"/>
              </a:buClr>
              <a:buSzPts val="1620"/>
              <a:buFont typeface="Arial"/>
              <a:buChar char="●"/>
            </a:pPr>
            <a:r>
              <a:rPr b="0" i="0" lang="en-US" sz="1800" u="none">
                <a:solidFill>
                  <a:srgbClr val="0070C0"/>
                </a:solidFill>
                <a:latin typeface="Helvetica Neue"/>
                <a:ea typeface="Helvetica Neue"/>
                <a:cs typeface="Helvetica Neue"/>
                <a:sym typeface="Helvetica Neue"/>
              </a:rPr>
              <a:t>Level 1 provides much better write performance </a:t>
            </a:r>
            <a:r>
              <a:rPr b="0" i="0" lang="en-US" sz="1800" u="none">
                <a:solidFill>
                  <a:schemeClr val="dk1"/>
                </a:solidFill>
                <a:latin typeface="Helvetica Neue"/>
                <a:ea typeface="Helvetica Neue"/>
                <a:cs typeface="Helvetica Neue"/>
                <a:sym typeface="Helvetica Neue"/>
              </a:rPr>
              <a:t>than level 5</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Level 5 requires at least 2 block reads (Data + Parity) and 2 block writes (Data + Parity) to write a single block, whereas Level 1 only requires 2 block writes (Data + Copy)</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Level 1 preferred for high update environments such as log disks</a:t>
            </a:r>
            <a:endParaRPr/>
          </a:p>
          <a:p>
            <a:pPr indent="-342900" lvl="0" marL="342900" rtl="0" algn="l">
              <a:lnSpc>
                <a:spcPct val="100000"/>
              </a:lnSpc>
              <a:spcBef>
                <a:spcPts val="630"/>
              </a:spcBef>
              <a:spcAft>
                <a:spcPts val="0"/>
              </a:spcAft>
              <a:buClr>
                <a:schemeClr val="dk2"/>
              </a:buClr>
              <a:buSzPts val="1620"/>
              <a:buFont typeface="Arial"/>
              <a:buChar char="●"/>
            </a:pPr>
            <a:r>
              <a:rPr b="0" i="0" lang="en-US" sz="1800" u="none">
                <a:solidFill>
                  <a:srgbClr val="FF0000"/>
                </a:solidFill>
                <a:latin typeface="Helvetica Neue"/>
                <a:ea typeface="Helvetica Neue"/>
                <a:cs typeface="Helvetica Neue"/>
                <a:sym typeface="Helvetica Neue"/>
              </a:rPr>
              <a:t>Level 1 had higher storage cost </a:t>
            </a:r>
            <a:r>
              <a:rPr b="0" i="0" lang="en-US" sz="1800" u="none">
                <a:solidFill>
                  <a:schemeClr val="dk1"/>
                </a:solidFill>
                <a:latin typeface="Helvetica Neue"/>
                <a:ea typeface="Helvetica Neue"/>
                <a:cs typeface="Helvetica Neue"/>
                <a:sym typeface="Helvetica Neue"/>
              </a:rPr>
              <a:t>than level 5</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Disk drive capacities increasing rapidly (50%/year) whereas disk access times have decreased much less (x 3 in 10 years)</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I/O requirements have increased greatly, e.g. for Web servers</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When enough disks have been bought to satisfy required rate of I/O, they often have spare storage capacity</a:t>
            </a:r>
            <a:endParaRPr/>
          </a:p>
          <a:p>
            <a:pPr indent="-228600" lvl="2" marL="1085850" rtl="0" algn="l">
              <a:lnSpc>
                <a:spcPct val="100000"/>
              </a:lnSpc>
              <a:spcBef>
                <a:spcPts val="630"/>
              </a:spcBef>
              <a:spcAft>
                <a:spcPts val="0"/>
              </a:spcAft>
              <a:buClr>
                <a:srgbClr val="33CC33"/>
              </a:buClr>
              <a:buSzPts val="1350"/>
              <a:buFont typeface="Arimo"/>
              <a:buChar char="4"/>
            </a:pPr>
            <a:r>
              <a:rPr b="0" i="0" lang="en-US" sz="1800" u="none">
                <a:solidFill>
                  <a:schemeClr val="dk1"/>
                </a:solidFill>
                <a:latin typeface="Helvetica Neue"/>
                <a:ea typeface="Helvetica Neue"/>
                <a:cs typeface="Helvetica Neue"/>
                <a:sym typeface="Helvetica Neue"/>
              </a:rPr>
              <a:t> So there is often no extra monetary cost for Level 1!</a:t>
            </a:r>
            <a:endParaRPr/>
          </a:p>
          <a:p>
            <a:pPr indent="-342900" lvl="0" marL="342900" rtl="0" algn="l">
              <a:lnSpc>
                <a:spcPct val="100000"/>
              </a:lnSpc>
              <a:spcBef>
                <a:spcPts val="630"/>
              </a:spcBef>
              <a:spcAft>
                <a:spcPts val="0"/>
              </a:spcAft>
              <a:buClr>
                <a:schemeClr val="dk2"/>
              </a:buClr>
              <a:buSzPts val="1620"/>
              <a:buFont typeface="Arial"/>
              <a:buChar char="●"/>
            </a:pPr>
            <a:r>
              <a:rPr b="0" i="0" lang="en-US" sz="1800" u="none">
                <a:solidFill>
                  <a:srgbClr val="0070C0"/>
                </a:solidFill>
                <a:latin typeface="Helvetica Neue"/>
                <a:ea typeface="Helvetica Neue"/>
                <a:cs typeface="Helvetica Neue"/>
                <a:sym typeface="Helvetica Neue"/>
              </a:rPr>
              <a:t>Level 5 is preferred </a:t>
            </a:r>
            <a:r>
              <a:rPr b="0" i="0" lang="en-US" sz="1800" u="none">
                <a:solidFill>
                  <a:schemeClr val="dk1"/>
                </a:solidFill>
                <a:latin typeface="Helvetica Neue"/>
                <a:ea typeface="Helvetica Neue"/>
                <a:cs typeface="Helvetica Neue"/>
                <a:sym typeface="Helvetica Neue"/>
              </a:rPr>
              <a:t>for applications with </a:t>
            </a:r>
            <a:r>
              <a:rPr b="0" i="0" lang="en-US" sz="1800" u="none">
                <a:solidFill>
                  <a:schemeClr val="dk2"/>
                </a:solidFill>
                <a:latin typeface="Helvetica Neue"/>
                <a:ea typeface="Helvetica Neue"/>
                <a:cs typeface="Helvetica Neue"/>
                <a:sym typeface="Helvetica Neue"/>
              </a:rPr>
              <a:t>low update rate, and large amounts of data</a:t>
            </a:r>
            <a:endParaRPr/>
          </a:p>
          <a:p>
            <a:pPr indent="-342900" lvl="0" marL="342900" rtl="0" algn="l">
              <a:lnSpc>
                <a:spcPct val="100000"/>
              </a:lnSpc>
              <a:spcBef>
                <a:spcPts val="630"/>
              </a:spcBef>
              <a:spcAft>
                <a:spcPts val="0"/>
              </a:spcAft>
              <a:buClr>
                <a:schemeClr val="dk2"/>
              </a:buClr>
              <a:buSzPts val="1620"/>
              <a:buFont typeface="Arial"/>
              <a:buChar char="●"/>
            </a:pPr>
            <a:r>
              <a:rPr b="0" i="0" lang="en-US" sz="1800" u="none">
                <a:solidFill>
                  <a:schemeClr val="dk1"/>
                </a:solidFill>
                <a:latin typeface="Helvetica Neue"/>
                <a:ea typeface="Helvetica Neue"/>
                <a:cs typeface="Helvetica Neue"/>
                <a:sym typeface="Helvetica Neue"/>
              </a:rPr>
              <a:t> Level 1 is preferred for all other applications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48"/>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Helvetica Neue"/>
              <a:buNone/>
            </a:pPr>
            <a:r>
              <a:rPr b="1" i="0" lang="en-US" sz="3200" u="none">
                <a:solidFill>
                  <a:schemeClr val="dk2"/>
                </a:solidFill>
                <a:latin typeface="Helvetica Neue"/>
                <a:ea typeface="Helvetica Neue"/>
                <a:cs typeface="Helvetica Neue"/>
                <a:sym typeface="Helvetica Neue"/>
              </a:rPr>
              <a:t>RAID Issues</a:t>
            </a:r>
            <a:endParaRPr/>
          </a:p>
        </p:txBody>
      </p:sp>
      <p:sp>
        <p:nvSpPr>
          <p:cNvPr id="482" name="Google Shape;482;p48"/>
          <p:cNvSpPr txBox="1"/>
          <p:nvPr>
            <p:ph idx="1" type="body"/>
          </p:nvPr>
        </p:nvSpPr>
        <p:spPr>
          <a:xfrm>
            <a:off x="976312" y="1250950"/>
            <a:ext cx="7399337" cy="4919662"/>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2"/>
              </a:buClr>
              <a:buSzPts val="1620"/>
              <a:buFont typeface="Arial"/>
              <a:buChar char="●"/>
            </a:pPr>
            <a:r>
              <a:rPr b="1" i="0" lang="en-US" sz="1800" u="none">
                <a:solidFill>
                  <a:srgbClr val="000099"/>
                </a:solidFill>
                <a:latin typeface="Helvetica Neue"/>
                <a:ea typeface="Helvetica Neue"/>
                <a:cs typeface="Helvetica Neue"/>
                <a:sym typeface="Helvetica Neue"/>
              </a:rPr>
              <a:t>Software RAID</a:t>
            </a:r>
            <a:r>
              <a:rPr b="0" i="0" lang="en-US" sz="1800" u="none">
                <a:solidFill>
                  <a:schemeClr val="dk1"/>
                </a:solidFill>
                <a:latin typeface="Helvetica Neue"/>
                <a:ea typeface="Helvetica Neue"/>
                <a:cs typeface="Helvetica Neue"/>
                <a:sym typeface="Helvetica Neue"/>
              </a:rPr>
              <a:t>:  RAID implementations done entirely in software, with no special hardware support</a:t>
            </a:r>
            <a:endParaRPr/>
          </a:p>
          <a:p>
            <a:pPr indent="-342900" lvl="0" marL="342900" rtl="0" algn="l">
              <a:lnSpc>
                <a:spcPct val="100000"/>
              </a:lnSpc>
              <a:spcBef>
                <a:spcPts val="630"/>
              </a:spcBef>
              <a:spcAft>
                <a:spcPts val="0"/>
              </a:spcAft>
              <a:buClr>
                <a:schemeClr val="dk2"/>
              </a:buClr>
              <a:buSzPts val="1620"/>
              <a:buFont typeface="Arial"/>
              <a:buChar char="●"/>
            </a:pPr>
            <a:r>
              <a:rPr b="1" i="0" lang="en-US" sz="1800" u="none">
                <a:solidFill>
                  <a:srgbClr val="000099"/>
                </a:solidFill>
                <a:latin typeface="Helvetica Neue"/>
                <a:ea typeface="Helvetica Neue"/>
                <a:cs typeface="Helvetica Neue"/>
                <a:sym typeface="Helvetica Neue"/>
              </a:rPr>
              <a:t>Hardware RAID</a:t>
            </a:r>
            <a:r>
              <a:rPr b="0" i="0" lang="en-US" sz="1800" u="none">
                <a:solidFill>
                  <a:schemeClr val="dk1"/>
                </a:solidFill>
                <a:latin typeface="Helvetica Neue"/>
                <a:ea typeface="Helvetica Neue"/>
                <a:cs typeface="Helvetica Neue"/>
                <a:sym typeface="Helvetica Neue"/>
              </a:rPr>
              <a:t>:  RAID implementations with special hardware</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Uses non-volatile RAM to record writes that are being executed</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Beware:  power failure during write can result in corrupted disk</a:t>
            </a:r>
            <a:endParaRPr/>
          </a:p>
          <a:p>
            <a:pPr indent="-228600" lvl="2" marL="1085850" rtl="0" algn="l">
              <a:lnSpc>
                <a:spcPct val="100000"/>
              </a:lnSpc>
              <a:spcBef>
                <a:spcPts val="630"/>
              </a:spcBef>
              <a:spcAft>
                <a:spcPts val="0"/>
              </a:spcAft>
              <a:buClr>
                <a:srgbClr val="33CC33"/>
              </a:buClr>
              <a:buSzPts val="1350"/>
              <a:buFont typeface="Arimo"/>
              <a:buChar char="4"/>
            </a:pPr>
            <a:r>
              <a:rPr b="0" i="0" lang="en-US" sz="1800" u="none">
                <a:solidFill>
                  <a:schemeClr val="dk1"/>
                </a:solidFill>
                <a:latin typeface="Helvetica Neue"/>
                <a:ea typeface="Helvetica Neue"/>
                <a:cs typeface="Helvetica Neue"/>
                <a:sym typeface="Helvetica Neue"/>
              </a:rPr>
              <a:t>E.g. failure after writing one block but before writing the second in a mirrored system</a:t>
            </a:r>
            <a:endParaRPr/>
          </a:p>
          <a:p>
            <a:pPr indent="-228600" lvl="2" marL="1085850" rtl="0" algn="l">
              <a:lnSpc>
                <a:spcPct val="100000"/>
              </a:lnSpc>
              <a:spcBef>
                <a:spcPts val="630"/>
              </a:spcBef>
              <a:spcAft>
                <a:spcPts val="0"/>
              </a:spcAft>
              <a:buClr>
                <a:srgbClr val="33CC33"/>
              </a:buClr>
              <a:buSzPts val="1350"/>
              <a:buFont typeface="Arimo"/>
              <a:buChar char="4"/>
            </a:pPr>
            <a:r>
              <a:rPr b="0" i="0" lang="en-US" sz="1800" u="none">
                <a:solidFill>
                  <a:schemeClr val="dk1"/>
                </a:solidFill>
                <a:latin typeface="Helvetica Neue"/>
                <a:ea typeface="Helvetica Neue"/>
                <a:cs typeface="Helvetica Neue"/>
                <a:sym typeface="Helvetica Neue"/>
              </a:rPr>
              <a:t>Such corrupted data must be detected when power is restored</a:t>
            </a:r>
            <a:endParaRPr/>
          </a:p>
          <a:p>
            <a:pPr indent="-228600" lvl="3" marL="1428750" rtl="0" algn="l">
              <a:lnSpc>
                <a:spcPct val="100000"/>
              </a:lnSpc>
              <a:spcBef>
                <a:spcPts val="630"/>
              </a:spcBef>
              <a:spcAft>
                <a:spcPts val="0"/>
              </a:spcAft>
              <a:buClr>
                <a:schemeClr val="hlink"/>
              </a:buClr>
              <a:buSzPts val="1800"/>
              <a:buFont typeface="Times New Roman"/>
              <a:buChar char="–"/>
            </a:pPr>
            <a:r>
              <a:rPr b="0" i="0" lang="en-US" sz="1800" u="none">
                <a:solidFill>
                  <a:schemeClr val="dk1"/>
                </a:solidFill>
                <a:latin typeface="Helvetica Neue"/>
                <a:ea typeface="Helvetica Neue"/>
                <a:cs typeface="Helvetica Neue"/>
                <a:sym typeface="Helvetica Neue"/>
              </a:rPr>
              <a:t>Recovery from corruption is similar to recovery from failed disk</a:t>
            </a:r>
            <a:endParaRPr/>
          </a:p>
          <a:p>
            <a:pPr indent="-228600" lvl="3" marL="1428750" rtl="0" algn="l">
              <a:lnSpc>
                <a:spcPct val="100000"/>
              </a:lnSpc>
              <a:spcBef>
                <a:spcPts val="630"/>
              </a:spcBef>
              <a:spcAft>
                <a:spcPts val="0"/>
              </a:spcAft>
              <a:buClr>
                <a:schemeClr val="hlink"/>
              </a:buClr>
              <a:buSzPts val="1800"/>
              <a:buFont typeface="Times New Roman"/>
              <a:buChar char="–"/>
            </a:pPr>
            <a:r>
              <a:rPr b="0" i="0" lang="en-US" sz="1800" u="none">
                <a:solidFill>
                  <a:schemeClr val="dk1"/>
                </a:solidFill>
                <a:latin typeface="Helvetica Neue"/>
                <a:ea typeface="Helvetica Neue"/>
                <a:cs typeface="Helvetica Neue"/>
                <a:sym typeface="Helvetica Neue"/>
              </a:rPr>
              <a:t>NV-RAM helps to efficiently detected potentially corrupted blocks</a:t>
            </a:r>
            <a:endParaRPr/>
          </a:p>
          <a:p>
            <a:pPr indent="-228600" lvl="4" marL="1771650" rtl="0" algn="l">
              <a:lnSpc>
                <a:spcPct val="100000"/>
              </a:lnSpc>
              <a:spcBef>
                <a:spcPts val="630"/>
              </a:spcBef>
              <a:spcAft>
                <a:spcPts val="0"/>
              </a:spcAft>
              <a:buClr>
                <a:schemeClr val="dk2"/>
              </a:buClr>
              <a:buSzPts val="1350"/>
              <a:buFont typeface="Helvetica Neue"/>
              <a:buChar char="»"/>
            </a:pPr>
            <a:r>
              <a:rPr b="0" i="0" lang="en-US" sz="1800" u="none">
                <a:solidFill>
                  <a:schemeClr val="dk1"/>
                </a:solidFill>
                <a:latin typeface="Helvetica Neue"/>
                <a:ea typeface="Helvetica Neue"/>
                <a:cs typeface="Helvetica Neue"/>
                <a:sym typeface="Helvetica Neue"/>
              </a:rPr>
              <a:t>Otherwise all blocks of disk must be read and compared with mirror/parity block</a:t>
            </a:r>
            <a:endParaRPr/>
          </a:p>
          <a:p>
            <a:pPr indent="-240030" lvl="0" marL="342900" rtl="0" algn="l">
              <a:spcBef>
                <a:spcPts val="630"/>
              </a:spcBef>
              <a:spcAft>
                <a:spcPts val="0"/>
              </a:spcAft>
              <a:buSzPts val="1620"/>
              <a:buNone/>
            </a:pPr>
            <a:r>
              <a:t/>
            </a:r>
            <a:endParaRPr b="0" i="0" sz="1800" u="none">
              <a:solidFill>
                <a:schemeClr val="dk1"/>
              </a:solidFill>
              <a:latin typeface="Helvetica Neue"/>
              <a:ea typeface="Helvetica Neue"/>
              <a:cs typeface="Helvetica Neue"/>
              <a:sym typeface="Helvetica Neue"/>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49"/>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Helvetica Neue"/>
              <a:buNone/>
            </a:pPr>
            <a:r>
              <a:rPr b="1" i="0" lang="en-US" sz="3200" u="none">
                <a:solidFill>
                  <a:schemeClr val="dk2"/>
                </a:solidFill>
                <a:latin typeface="Helvetica Neue"/>
                <a:ea typeface="Helvetica Neue"/>
                <a:cs typeface="Helvetica Neue"/>
                <a:sym typeface="Helvetica Neue"/>
              </a:rPr>
              <a:t>Hardware RAID Issues (Cont.)</a:t>
            </a:r>
            <a:endParaRPr/>
          </a:p>
        </p:txBody>
      </p:sp>
      <p:sp>
        <p:nvSpPr>
          <p:cNvPr id="489" name="Google Shape;489;p49"/>
          <p:cNvSpPr txBox="1"/>
          <p:nvPr>
            <p:ph idx="1" type="body"/>
          </p:nvPr>
        </p:nvSpPr>
        <p:spPr>
          <a:xfrm>
            <a:off x="511175" y="941387"/>
            <a:ext cx="8131175" cy="4860925"/>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2"/>
              </a:buClr>
              <a:buSzPts val="1620"/>
              <a:buFont typeface="Arial"/>
              <a:buChar char="●"/>
            </a:pPr>
            <a:r>
              <a:rPr b="1" i="0" lang="en-US" sz="1800" u="none">
                <a:solidFill>
                  <a:srgbClr val="000099"/>
                </a:solidFill>
                <a:latin typeface="Helvetica Neue"/>
                <a:ea typeface="Helvetica Neue"/>
                <a:cs typeface="Helvetica Neue"/>
                <a:sym typeface="Helvetica Neue"/>
              </a:rPr>
              <a:t>Latent failures</a:t>
            </a:r>
            <a:r>
              <a:rPr b="0" i="0" lang="en-US" sz="1800" u="none">
                <a:solidFill>
                  <a:srgbClr val="000099"/>
                </a:solidFill>
                <a:latin typeface="Helvetica Neue"/>
                <a:ea typeface="Helvetica Neue"/>
                <a:cs typeface="Helvetica Neue"/>
                <a:sym typeface="Helvetica Neue"/>
              </a:rPr>
              <a:t>: </a:t>
            </a:r>
            <a:r>
              <a:rPr b="0" i="0" lang="en-US" sz="1800" u="none">
                <a:solidFill>
                  <a:schemeClr val="dk1"/>
                </a:solidFill>
                <a:latin typeface="Helvetica Neue"/>
                <a:ea typeface="Helvetica Neue"/>
                <a:cs typeface="Helvetica Neue"/>
                <a:sym typeface="Helvetica Neue"/>
              </a:rPr>
              <a:t>Data successfully written earlier gets damaged</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Can result in data loss even if only one disk fails</a:t>
            </a:r>
            <a:endParaRPr/>
          </a:p>
          <a:p>
            <a:pPr indent="-342900" lvl="0" marL="342900" rtl="0" algn="l">
              <a:lnSpc>
                <a:spcPct val="100000"/>
              </a:lnSpc>
              <a:spcBef>
                <a:spcPts val="630"/>
              </a:spcBef>
              <a:spcAft>
                <a:spcPts val="0"/>
              </a:spcAft>
              <a:buClr>
                <a:schemeClr val="dk2"/>
              </a:buClr>
              <a:buSzPts val="1620"/>
              <a:buFont typeface="Arial"/>
              <a:buChar char="●"/>
            </a:pPr>
            <a:r>
              <a:rPr b="1" i="0" lang="en-US" sz="1800" u="none">
                <a:solidFill>
                  <a:srgbClr val="000099"/>
                </a:solidFill>
                <a:latin typeface="Helvetica Neue"/>
                <a:ea typeface="Helvetica Neue"/>
                <a:cs typeface="Helvetica Neue"/>
                <a:sym typeface="Helvetica Neue"/>
              </a:rPr>
              <a:t>Data scrubbing: </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Continually scan for latent failures, and recover from copy/parity</a:t>
            </a:r>
            <a:endParaRPr/>
          </a:p>
          <a:p>
            <a:pPr indent="-342900" lvl="0" marL="342900" rtl="0" algn="l">
              <a:lnSpc>
                <a:spcPct val="100000"/>
              </a:lnSpc>
              <a:spcBef>
                <a:spcPts val="630"/>
              </a:spcBef>
              <a:spcAft>
                <a:spcPts val="0"/>
              </a:spcAft>
              <a:buClr>
                <a:schemeClr val="dk2"/>
              </a:buClr>
              <a:buSzPts val="1620"/>
              <a:buFont typeface="Arial"/>
              <a:buChar char="●"/>
            </a:pPr>
            <a:r>
              <a:rPr b="1" i="0" lang="en-US" sz="1800" u="none">
                <a:solidFill>
                  <a:srgbClr val="000099"/>
                </a:solidFill>
                <a:latin typeface="Helvetica Neue"/>
                <a:ea typeface="Helvetica Neue"/>
                <a:cs typeface="Helvetica Neue"/>
                <a:sym typeface="Helvetica Neue"/>
              </a:rPr>
              <a:t>Hot swapping</a:t>
            </a:r>
            <a:r>
              <a:rPr b="0" i="0" lang="en-US" sz="1800" u="none">
                <a:solidFill>
                  <a:schemeClr val="dk1"/>
                </a:solidFill>
                <a:latin typeface="Helvetica Neue"/>
                <a:ea typeface="Helvetica Neue"/>
                <a:cs typeface="Helvetica Neue"/>
                <a:sym typeface="Helvetica Neue"/>
              </a:rPr>
              <a:t>: Replacement of disk while system is running, without power down</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Supported by some hardware RAID systems, </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Reduces time to recovery, and improves availability greatly</a:t>
            </a:r>
            <a:endParaRPr/>
          </a:p>
          <a:p>
            <a:pPr indent="-342900" lvl="0" marL="342900" rtl="0" algn="l">
              <a:lnSpc>
                <a:spcPct val="100000"/>
              </a:lnSpc>
              <a:spcBef>
                <a:spcPts val="630"/>
              </a:spcBef>
              <a:spcAft>
                <a:spcPts val="0"/>
              </a:spcAft>
              <a:buClr>
                <a:schemeClr val="dk2"/>
              </a:buClr>
              <a:buSzPts val="1620"/>
              <a:buFont typeface="Arial"/>
              <a:buChar char="●"/>
            </a:pPr>
            <a:r>
              <a:rPr b="0" i="0" lang="en-US" sz="1800" u="none">
                <a:solidFill>
                  <a:schemeClr val="dk1"/>
                </a:solidFill>
                <a:latin typeface="Helvetica Neue"/>
                <a:ea typeface="Helvetica Neue"/>
                <a:cs typeface="Helvetica Neue"/>
                <a:sym typeface="Helvetica Neue"/>
              </a:rPr>
              <a:t>Many systems maintain </a:t>
            </a:r>
            <a:r>
              <a:rPr b="0" i="0" lang="en-US" sz="1800" u="none">
                <a:solidFill>
                  <a:srgbClr val="000099"/>
                </a:solidFill>
                <a:latin typeface="Helvetica Neue"/>
                <a:ea typeface="Helvetica Neue"/>
                <a:cs typeface="Helvetica Neue"/>
                <a:sym typeface="Helvetica Neue"/>
              </a:rPr>
              <a:t>spare disks</a:t>
            </a:r>
            <a:r>
              <a:rPr b="0" i="0" lang="en-US" sz="1800" u="none">
                <a:solidFill>
                  <a:schemeClr val="dk1"/>
                </a:solidFill>
                <a:latin typeface="Helvetica Neue"/>
                <a:ea typeface="Helvetica Neue"/>
                <a:cs typeface="Helvetica Neue"/>
                <a:sym typeface="Helvetica Neue"/>
              </a:rPr>
              <a:t> which are kept online, and used as replacements for failed disks immediately on detection of failure</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Reduces time to recovery greatly</a:t>
            </a:r>
            <a:endParaRPr/>
          </a:p>
          <a:p>
            <a:pPr indent="-342900" lvl="0" marL="342900" rtl="0" algn="l">
              <a:lnSpc>
                <a:spcPct val="100000"/>
              </a:lnSpc>
              <a:spcBef>
                <a:spcPts val="630"/>
              </a:spcBef>
              <a:spcAft>
                <a:spcPts val="0"/>
              </a:spcAft>
              <a:buClr>
                <a:schemeClr val="dk2"/>
              </a:buClr>
              <a:buSzPts val="1620"/>
              <a:buFont typeface="Arial"/>
              <a:buChar char="●"/>
            </a:pPr>
            <a:r>
              <a:rPr b="0" i="0" lang="en-US" sz="1800" u="none">
                <a:solidFill>
                  <a:schemeClr val="dk1"/>
                </a:solidFill>
                <a:latin typeface="Helvetica Neue"/>
                <a:ea typeface="Helvetica Neue"/>
                <a:cs typeface="Helvetica Neue"/>
                <a:sym typeface="Helvetica Neue"/>
              </a:rPr>
              <a:t>Many hardware RAID systems ensure that a single point of failure will not stop the functioning of the system by using </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Redundant power supplies with battery backup</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Multiple controllers and multiple interconnections to guard against controller/interconnection failures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0"/>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C00000"/>
              </a:buClr>
              <a:buSzPts val="3200"/>
              <a:buFont typeface="Helvetica Neue"/>
              <a:buNone/>
            </a:pPr>
            <a:r>
              <a:rPr b="1" i="0" lang="en-US" sz="3200" u="none">
                <a:solidFill>
                  <a:srgbClr val="C00000"/>
                </a:solidFill>
                <a:latin typeface="Helvetica Neue"/>
                <a:ea typeface="Helvetica Neue"/>
                <a:cs typeface="Helvetica Neue"/>
                <a:sym typeface="Helvetica Neue"/>
              </a:rPr>
              <a:t>Tertiary Storage-Optical Disks</a:t>
            </a:r>
            <a:endParaRPr/>
          </a:p>
        </p:txBody>
      </p:sp>
      <p:sp>
        <p:nvSpPr>
          <p:cNvPr id="496" name="Google Shape;496;p50"/>
          <p:cNvSpPr txBox="1"/>
          <p:nvPr>
            <p:ph idx="1" type="body"/>
          </p:nvPr>
        </p:nvSpPr>
        <p:spPr>
          <a:xfrm>
            <a:off x="728662" y="1128712"/>
            <a:ext cx="8043862" cy="5375275"/>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2"/>
              </a:buClr>
              <a:buSzPts val="1620"/>
              <a:buFont typeface="Arial"/>
              <a:buChar char="●"/>
            </a:pPr>
            <a:r>
              <a:rPr b="0" i="0" lang="en-US" sz="1800" u="none">
                <a:solidFill>
                  <a:schemeClr val="dk1"/>
                </a:solidFill>
                <a:latin typeface="Helvetica Neue"/>
                <a:ea typeface="Helvetica Neue"/>
                <a:cs typeface="Helvetica Neue"/>
                <a:sym typeface="Helvetica Neue"/>
              </a:rPr>
              <a:t>Compact disk-read only memory (CD-ROM)</a:t>
            </a:r>
            <a:endParaRPr/>
          </a:p>
          <a:p>
            <a:pPr indent="-285750" lvl="1" marL="742950" rtl="0" algn="l">
              <a:lnSpc>
                <a:spcPct val="9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Removable disks, 640 MB per disk </a:t>
            </a:r>
            <a:endParaRPr/>
          </a:p>
          <a:p>
            <a:pPr indent="-285750" lvl="1" marL="742950" rtl="0" algn="l">
              <a:lnSpc>
                <a:spcPct val="9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Seek time about 100 msec (optical read head is heavier and slower)</a:t>
            </a:r>
            <a:endParaRPr/>
          </a:p>
          <a:p>
            <a:pPr indent="-285750" lvl="1" marL="742950" rtl="0" algn="l">
              <a:lnSpc>
                <a:spcPct val="9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Higher latency (3000 RPM) and lower data-transfer rates (3-6 MB/s) compared to magnetic disks</a:t>
            </a:r>
            <a:endParaRPr/>
          </a:p>
          <a:p>
            <a:pPr indent="-342900" lvl="0" marL="342900" rtl="0" algn="l">
              <a:lnSpc>
                <a:spcPct val="90000"/>
              </a:lnSpc>
              <a:spcBef>
                <a:spcPts val="630"/>
              </a:spcBef>
              <a:spcAft>
                <a:spcPts val="0"/>
              </a:spcAft>
              <a:buClr>
                <a:schemeClr val="dk2"/>
              </a:buClr>
              <a:buSzPts val="1620"/>
              <a:buFont typeface="Arial"/>
              <a:buChar char="●"/>
            </a:pPr>
            <a:r>
              <a:rPr b="0" i="0" lang="en-US" sz="1800" u="none">
                <a:solidFill>
                  <a:schemeClr val="dk1"/>
                </a:solidFill>
                <a:latin typeface="Helvetica Neue"/>
                <a:ea typeface="Helvetica Neue"/>
                <a:cs typeface="Helvetica Neue"/>
                <a:sym typeface="Helvetica Neue"/>
              </a:rPr>
              <a:t>Digital Video Disk (DVD) </a:t>
            </a:r>
            <a:endParaRPr/>
          </a:p>
          <a:p>
            <a:pPr indent="-285750" lvl="1" marL="742950" rtl="0" algn="l">
              <a:lnSpc>
                <a:spcPct val="9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DVD-5  holds 4.7 GB , and DVD-9 holds 8.5 GB </a:t>
            </a:r>
            <a:endParaRPr/>
          </a:p>
          <a:p>
            <a:pPr indent="-285750" lvl="1" marL="742950" rtl="0" algn="l">
              <a:lnSpc>
                <a:spcPct val="9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DVD-10 and DVD-18 are double sided formats with capacities of 9.4 GB and 17 GB</a:t>
            </a:r>
            <a:endParaRPr/>
          </a:p>
          <a:p>
            <a:pPr indent="-285750" lvl="1" marL="742950" rtl="0" algn="l">
              <a:lnSpc>
                <a:spcPct val="9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Blu-ray DVD: 27 GB (54 GB for double sided disk)</a:t>
            </a:r>
            <a:endParaRPr/>
          </a:p>
          <a:p>
            <a:pPr indent="-285750" lvl="1" marL="742950" rtl="0" algn="l">
              <a:lnSpc>
                <a:spcPct val="9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Slow seek time, for same reasons as CD-ROM </a:t>
            </a:r>
            <a:endParaRPr/>
          </a:p>
          <a:p>
            <a:pPr indent="-342900" lvl="0" marL="342900" rtl="0" algn="l">
              <a:lnSpc>
                <a:spcPct val="90000"/>
              </a:lnSpc>
              <a:spcBef>
                <a:spcPts val="630"/>
              </a:spcBef>
              <a:spcAft>
                <a:spcPts val="0"/>
              </a:spcAft>
              <a:buClr>
                <a:schemeClr val="dk2"/>
              </a:buClr>
              <a:buSzPts val="1620"/>
              <a:buFont typeface="Arial"/>
              <a:buChar char="●"/>
            </a:pPr>
            <a:r>
              <a:rPr b="0" i="0" lang="en-US" sz="1800" u="none">
                <a:solidFill>
                  <a:schemeClr val="dk1"/>
                </a:solidFill>
                <a:latin typeface="Helvetica Neue"/>
                <a:ea typeface="Helvetica Neue"/>
                <a:cs typeface="Helvetica Neue"/>
                <a:sym typeface="Helvetica Neue"/>
              </a:rPr>
              <a:t>Record once versions (CD-R and DVD-R) are popular</a:t>
            </a:r>
            <a:endParaRPr/>
          </a:p>
          <a:p>
            <a:pPr indent="-285750" lvl="1" marL="742950" rtl="0" algn="l">
              <a:lnSpc>
                <a:spcPct val="9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data can only be written once, and cannot be erased.</a:t>
            </a:r>
            <a:endParaRPr/>
          </a:p>
          <a:p>
            <a:pPr indent="-285750" lvl="1" marL="742950" rtl="0" algn="l">
              <a:lnSpc>
                <a:spcPct val="9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high capacity and long lifetime; used for archival storage </a:t>
            </a:r>
            <a:endParaRPr/>
          </a:p>
          <a:p>
            <a:pPr indent="-285750" lvl="1" marL="742950" rtl="0" algn="l">
              <a:lnSpc>
                <a:spcPct val="9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Multi-write versions (CD-RW, DVD-RW, DVD+RW and DVD-RAM) also available</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51"/>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C00000"/>
              </a:buClr>
              <a:buSzPts val="3200"/>
              <a:buFont typeface="Helvetica Neue"/>
              <a:buNone/>
            </a:pPr>
            <a:r>
              <a:rPr b="1" i="0" lang="en-US" sz="3200" u="none">
                <a:solidFill>
                  <a:srgbClr val="C00000"/>
                </a:solidFill>
                <a:latin typeface="Helvetica Neue"/>
                <a:ea typeface="Helvetica Neue"/>
                <a:cs typeface="Helvetica Neue"/>
                <a:sym typeface="Helvetica Neue"/>
              </a:rPr>
              <a:t>Tertiary Storage-Magnetic Tapes</a:t>
            </a:r>
            <a:endParaRPr/>
          </a:p>
        </p:txBody>
      </p:sp>
      <p:sp>
        <p:nvSpPr>
          <p:cNvPr id="503" name="Google Shape;503;p51"/>
          <p:cNvSpPr txBox="1"/>
          <p:nvPr>
            <p:ph idx="1" type="body"/>
          </p:nvPr>
        </p:nvSpPr>
        <p:spPr>
          <a:xfrm>
            <a:off x="885825" y="1136650"/>
            <a:ext cx="7558087" cy="4830762"/>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2"/>
              </a:buClr>
              <a:buSzPts val="1620"/>
              <a:buFont typeface="Arial"/>
              <a:buChar char="●"/>
            </a:pPr>
            <a:r>
              <a:rPr b="0" i="0" lang="en-US" sz="1800" u="none">
                <a:solidFill>
                  <a:schemeClr val="dk1"/>
                </a:solidFill>
                <a:latin typeface="Helvetica Neue"/>
                <a:ea typeface="Helvetica Neue"/>
                <a:cs typeface="Helvetica Neue"/>
                <a:sym typeface="Helvetica Neue"/>
              </a:rPr>
              <a:t>Hold large volumes of data and provide high transfer rates</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Few GB for DAT (Digital Audio Tape) format, 10-40 GB with DLT (Digital Linear Tape) format, 100 GB+ with Ultrium format, and 330 GB with Ampex helical scan format</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Transfer rates from few to 10s of MB/s</a:t>
            </a:r>
            <a:endParaRPr/>
          </a:p>
          <a:p>
            <a:pPr indent="-342900" lvl="0" marL="342900" rtl="0" algn="l">
              <a:lnSpc>
                <a:spcPct val="100000"/>
              </a:lnSpc>
              <a:spcBef>
                <a:spcPts val="630"/>
              </a:spcBef>
              <a:spcAft>
                <a:spcPts val="0"/>
              </a:spcAft>
              <a:buClr>
                <a:schemeClr val="dk2"/>
              </a:buClr>
              <a:buSzPts val="1620"/>
              <a:buFont typeface="Arial"/>
              <a:buChar char="●"/>
            </a:pPr>
            <a:r>
              <a:rPr b="0" i="0" lang="en-US" sz="1800" u="none">
                <a:solidFill>
                  <a:schemeClr val="dk1"/>
                </a:solidFill>
                <a:latin typeface="Helvetica Neue"/>
                <a:ea typeface="Helvetica Neue"/>
                <a:cs typeface="Helvetica Neue"/>
                <a:sym typeface="Helvetica Neue"/>
              </a:rPr>
              <a:t>Tapes are cheap, but cost of drives is very high</a:t>
            </a:r>
            <a:endParaRPr/>
          </a:p>
          <a:p>
            <a:pPr indent="-342900" lvl="0" marL="342900" rtl="0" algn="l">
              <a:lnSpc>
                <a:spcPct val="100000"/>
              </a:lnSpc>
              <a:spcBef>
                <a:spcPts val="630"/>
              </a:spcBef>
              <a:spcAft>
                <a:spcPts val="0"/>
              </a:spcAft>
              <a:buClr>
                <a:schemeClr val="dk2"/>
              </a:buClr>
              <a:buSzPts val="1620"/>
              <a:buFont typeface="Arial"/>
              <a:buChar char="●"/>
            </a:pPr>
            <a:r>
              <a:rPr b="0" i="0" lang="en-US" sz="1800" u="none">
                <a:solidFill>
                  <a:schemeClr val="dk1"/>
                </a:solidFill>
                <a:latin typeface="Helvetica Neue"/>
                <a:ea typeface="Helvetica Neue"/>
                <a:cs typeface="Helvetica Neue"/>
                <a:sym typeface="Helvetica Neue"/>
              </a:rPr>
              <a:t>Very slow access time in comparison to magnetic and optical disks</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limited to sequential access.</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Some formats (Accelis) provide faster seek (10s of seconds) at cost of lower capacity</a:t>
            </a:r>
            <a:endParaRPr/>
          </a:p>
          <a:p>
            <a:pPr indent="-342900" lvl="0" marL="342900" rtl="0" algn="l">
              <a:lnSpc>
                <a:spcPct val="100000"/>
              </a:lnSpc>
              <a:spcBef>
                <a:spcPts val="630"/>
              </a:spcBef>
              <a:spcAft>
                <a:spcPts val="0"/>
              </a:spcAft>
              <a:buClr>
                <a:schemeClr val="dk2"/>
              </a:buClr>
              <a:buSzPts val="1620"/>
              <a:buFont typeface="Arial"/>
              <a:buChar char="●"/>
            </a:pPr>
            <a:r>
              <a:rPr b="0" i="0" lang="en-US" sz="1800" u="none">
                <a:solidFill>
                  <a:schemeClr val="dk1"/>
                </a:solidFill>
                <a:latin typeface="Helvetica Neue"/>
                <a:ea typeface="Helvetica Neue"/>
                <a:cs typeface="Helvetica Neue"/>
                <a:sym typeface="Helvetica Neue"/>
              </a:rPr>
              <a:t>Used mainly for backup, for storage of infrequently used information, and as an off-line medium for transferring information from one system to another.</a:t>
            </a:r>
            <a:endParaRPr/>
          </a:p>
          <a:p>
            <a:pPr indent="-342900" lvl="0" marL="342900" rtl="0" algn="l">
              <a:lnSpc>
                <a:spcPct val="100000"/>
              </a:lnSpc>
              <a:spcBef>
                <a:spcPts val="630"/>
              </a:spcBef>
              <a:spcAft>
                <a:spcPts val="0"/>
              </a:spcAft>
              <a:buClr>
                <a:schemeClr val="dk2"/>
              </a:buClr>
              <a:buSzPts val="1620"/>
              <a:buFont typeface="Arial"/>
              <a:buChar char="●"/>
            </a:pPr>
            <a:r>
              <a:rPr b="0" i="0" lang="en-US" sz="1800" u="none">
                <a:solidFill>
                  <a:schemeClr val="dk1"/>
                </a:solidFill>
                <a:latin typeface="Helvetica Neue"/>
                <a:ea typeface="Helvetica Neue"/>
                <a:cs typeface="Helvetica Neue"/>
                <a:sym typeface="Helvetica Neue"/>
              </a:rPr>
              <a:t>Tape jukeboxes used for very large capacity storage</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Multiple petabyes (10</a:t>
            </a:r>
            <a:r>
              <a:rPr b="0" baseline="30000" i="0" lang="en-US" sz="1800" u="none">
                <a:solidFill>
                  <a:schemeClr val="dk1"/>
                </a:solidFill>
                <a:latin typeface="Helvetica Neue"/>
                <a:ea typeface="Helvetica Neue"/>
                <a:cs typeface="Helvetica Neue"/>
                <a:sym typeface="Helvetica Neue"/>
              </a:rPr>
              <a:t>15 </a:t>
            </a:r>
            <a:r>
              <a:rPr b="0" i="0" lang="en-US" sz="1800" u="none">
                <a:solidFill>
                  <a:schemeClr val="dk1"/>
                </a:solidFill>
                <a:latin typeface="Helvetica Neue"/>
                <a:ea typeface="Helvetica Neue"/>
                <a:cs typeface="Helvetica Neue"/>
                <a:sym typeface="Helvetica Neue"/>
              </a:rPr>
              <a:t>bytes)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2"/>
          <p:cNvSpPr txBox="1"/>
          <p:nvPr>
            <p:ph type="ctrTitle"/>
          </p:nvPr>
        </p:nvSpPr>
        <p:spPr>
          <a:xfrm>
            <a:off x="685800" y="2130425"/>
            <a:ext cx="7772400" cy="1470025"/>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0070C0"/>
              </a:buClr>
              <a:buSzPts val="3200"/>
              <a:buFont typeface="Helvetica Neue"/>
              <a:buNone/>
            </a:pPr>
            <a:r>
              <a:rPr b="1" i="0" lang="en-US" sz="3200" u="none">
                <a:solidFill>
                  <a:srgbClr val="0070C0"/>
                </a:solidFill>
                <a:latin typeface="Helvetica Neue"/>
                <a:ea typeface="Helvetica Neue"/>
                <a:cs typeface="Helvetica Neue"/>
                <a:sym typeface="Helvetica Neue"/>
              </a:rPr>
              <a:t>File Organization, Record Organization and Storage Access</a:t>
            </a:r>
            <a:endParaRPr/>
          </a:p>
        </p:txBody>
      </p:sp>
      <p:sp>
        <p:nvSpPr>
          <p:cNvPr id="509" name="Google Shape;509;p5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20"/>
              <a:buNone/>
            </a:pPr>
            <a:r>
              <a:rPr b="0" i="0" lang="en-US" sz="1800" u="none">
                <a:solidFill>
                  <a:schemeClr val="dk1"/>
                </a:solidFill>
                <a:latin typeface="Helvetica Neue"/>
                <a:ea typeface="Helvetica Neue"/>
                <a:cs typeface="Helvetica Neue"/>
                <a:sym typeface="Helvetica Neue"/>
              </a:rPr>
              <a:t>DBMS manages the data at physical level</a:t>
            </a:r>
            <a:endParaRPr/>
          </a:p>
          <a:p>
            <a:pPr indent="0" lvl="0" marL="0" rtl="0" algn="ctr">
              <a:lnSpc>
                <a:spcPct val="100000"/>
              </a:lnSpc>
              <a:spcBef>
                <a:spcPts val="630"/>
              </a:spcBef>
              <a:spcAft>
                <a:spcPts val="0"/>
              </a:spcAft>
              <a:buSzPts val="1620"/>
              <a:buNone/>
            </a:pPr>
            <a:r>
              <a:rPr b="0" i="0" lang="en-US" sz="1800" u="none">
                <a:solidFill>
                  <a:schemeClr val="dk1"/>
                </a:solidFill>
                <a:latin typeface="Helvetica Neue"/>
                <a:ea typeface="Helvetica Neue"/>
                <a:cs typeface="Helvetica Neue"/>
                <a:sym typeface="Helvetica Neue"/>
              </a:rPr>
              <a:t>How to store entities and their relations</a:t>
            </a:r>
            <a:endParaRPr/>
          </a:p>
          <a:p>
            <a:pPr indent="0" lvl="0" marL="0" rtl="0" algn="ctr">
              <a:lnSpc>
                <a:spcPct val="100000"/>
              </a:lnSpc>
              <a:spcBef>
                <a:spcPts val="630"/>
              </a:spcBef>
              <a:spcAft>
                <a:spcPts val="0"/>
              </a:spcAft>
              <a:buSzPts val="1620"/>
              <a:buNone/>
            </a:pPr>
            <a:r>
              <a:rPr b="0" i="0" lang="en-US" sz="1800" u="none">
                <a:solidFill>
                  <a:schemeClr val="dk1"/>
                </a:solidFill>
                <a:latin typeface="Helvetica Neue"/>
                <a:ea typeface="Helvetica Neue"/>
                <a:cs typeface="Helvetica Neue"/>
                <a:sym typeface="Helvetica Neue"/>
              </a:rPr>
              <a:t>Separate Entity &amp; Relations or Together Entity and Relations</a:t>
            </a:r>
            <a:endParaRPr/>
          </a:p>
          <a:p>
            <a:pPr indent="0" lvl="0" marL="0" rtl="0" algn="ctr">
              <a:spcBef>
                <a:spcPts val="630"/>
              </a:spcBef>
              <a:spcAft>
                <a:spcPts val="0"/>
              </a:spcAft>
              <a:buSzPts val="1620"/>
              <a:buNone/>
            </a:pPr>
            <a:r>
              <a:t/>
            </a:r>
            <a:endParaRPr b="0" i="0" sz="1800" u="none">
              <a:solidFill>
                <a:schemeClr val="dk1"/>
              </a:solidFill>
              <a:latin typeface="Helvetica Neue"/>
              <a:ea typeface="Helvetica Neue"/>
              <a:cs typeface="Helvetica Neue"/>
              <a:sym typeface="Helvetica Neue"/>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pic>
        <p:nvPicPr>
          <p:cNvPr id="514" name="Google Shape;514;p53"/>
          <p:cNvPicPr preferRelativeResize="0"/>
          <p:nvPr/>
        </p:nvPicPr>
        <p:blipFill rotWithShape="1">
          <a:blip r:embed="rId3">
            <a:alphaModFix/>
          </a:blip>
          <a:srcRect b="0" l="0" r="0" t="0"/>
          <a:stretch/>
        </p:blipFill>
        <p:spPr>
          <a:xfrm>
            <a:off x="1504950" y="1377950"/>
            <a:ext cx="7053262" cy="4662487"/>
          </a:xfrm>
          <a:prstGeom prst="rect">
            <a:avLst/>
          </a:prstGeom>
          <a:noFill/>
          <a:ln>
            <a:noFill/>
          </a:ln>
        </p:spPr>
      </p:pic>
      <p:sp>
        <p:nvSpPr>
          <p:cNvPr id="515" name="Google Shape;515;p53"/>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Helvetica Neue"/>
              <a:buNone/>
            </a:pPr>
            <a:r>
              <a:rPr b="1" i="0" lang="en-US" sz="3200" u="none">
                <a:solidFill>
                  <a:schemeClr val="dk2"/>
                </a:solidFill>
                <a:latin typeface="Helvetica Neue"/>
                <a:ea typeface="Helvetica Neue"/>
                <a:cs typeface="Helvetica Neue"/>
                <a:sym typeface="Helvetica Neue"/>
              </a:rPr>
              <a:t>Data Storage Hierarchy</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54"/>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Helvetica Neue"/>
              <a:buNone/>
            </a:pPr>
            <a:r>
              <a:rPr b="1" i="0" lang="en-US" sz="3200" u="none">
                <a:solidFill>
                  <a:schemeClr val="dk2"/>
                </a:solidFill>
                <a:latin typeface="Helvetica Neue"/>
                <a:ea typeface="Helvetica Neue"/>
                <a:cs typeface="Helvetica Neue"/>
                <a:sym typeface="Helvetica Neue"/>
              </a:rPr>
              <a:t>File Organization</a:t>
            </a:r>
            <a:endParaRPr/>
          </a:p>
        </p:txBody>
      </p:sp>
      <p:sp>
        <p:nvSpPr>
          <p:cNvPr id="522" name="Google Shape;522;p54"/>
          <p:cNvSpPr txBox="1"/>
          <p:nvPr>
            <p:ph idx="1" type="body"/>
          </p:nvPr>
        </p:nvSpPr>
        <p:spPr>
          <a:xfrm>
            <a:off x="914400" y="1250950"/>
            <a:ext cx="8229600" cy="4887912"/>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2"/>
              </a:buClr>
              <a:buSzPts val="1800"/>
              <a:buFont typeface="Arial"/>
              <a:buChar char="●"/>
            </a:pPr>
            <a:r>
              <a:rPr b="0" i="0" lang="en-US" sz="2000" u="none">
                <a:solidFill>
                  <a:schemeClr val="dk1"/>
                </a:solidFill>
                <a:latin typeface="Helvetica Neue"/>
                <a:ea typeface="Helvetica Neue"/>
                <a:cs typeface="Helvetica Neue"/>
                <a:sym typeface="Helvetica Neue"/>
              </a:rPr>
              <a:t>Files</a:t>
            </a:r>
            <a:endParaRPr/>
          </a:p>
          <a:p>
            <a:pPr indent="-285750" lvl="1" marL="742950"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The database is stored as a collection of different </a:t>
            </a:r>
            <a:r>
              <a:rPr b="0" i="1" lang="en-US" sz="2000" u="none">
                <a:solidFill>
                  <a:schemeClr val="dk1"/>
                </a:solidFill>
                <a:latin typeface="Helvetica Neue"/>
                <a:ea typeface="Helvetica Neue"/>
                <a:cs typeface="Helvetica Neue"/>
                <a:sym typeface="Helvetica Neue"/>
              </a:rPr>
              <a:t>files</a:t>
            </a:r>
            <a:endParaRPr/>
          </a:p>
          <a:p>
            <a:pPr indent="-228600" lvl="2" marL="1085850"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Maintained by OS</a:t>
            </a:r>
            <a:endParaRPr/>
          </a:p>
          <a:p>
            <a:pPr indent="-228600" lvl="2" marL="1085850"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Permanently stored on disks</a:t>
            </a:r>
            <a:endParaRPr/>
          </a:p>
          <a:p>
            <a:pPr indent="-285750" lvl="1" marL="742950"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Each file is a logical sequence of </a:t>
            </a:r>
            <a:r>
              <a:rPr b="0" i="1" lang="en-US" sz="2000" u="none">
                <a:solidFill>
                  <a:schemeClr val="dk1"/>
                </a:solidFill>
                <a:latin typeface="Helvetica Neue"/>
                <a:ea typeface="Helvetica Neue"/>
                <a:cs typeface="Helvetica Neue"/>
                <a:sym typeface="Helvetica Neue"/>
              </a:rPr>
              <a:t>records</a:t>
            </a:r>
            <a:endParaRPr/>
          </a:p>
          <a:p>
            <a:pPr indent="-228600" lvl="2" marL="1085850"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A record is a sequence of field’s values</a:t>
            </a:r>
            <a:endParaRPr/>
          </a:p>
          <a:p>
            <a:pPr indent="-228600" lvl="2" marL="1085850"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Records are mapped onto disk blocks</a:t>
            </a:r>
            <a:endParaRPr/>
          </a:p>
          <a:p>
            <a:pPr indent="-285750" lvl="1" marL="742950"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Need to understand how logical data model is stored as files</a:t>
            </a:r>
            <a:endParaRPr/>
          </a:p>
          <a:p>
            <a:pPr indent="-285750" lvl="1" marL="742950"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Must support</a:t>
            </a:r>
            <a:endParaRPr/>
          </a:p>
          <a:p>
            <a:pPr indent="-228600" lvl="2" marL="1085850"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Insertion/deletion/modification of record</a:t>
            </a:r>
            <a:endParaRPr/>
          </a:p>
          <a:p>
            <a:pPr indent="-228600" lvl="2" marL="1085850"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Read a particular record (given with record id)</a:t>
            </a:r>
            <a:endParaRPr/>
          </a:p>
          <a:p>
            <a:pPr indent="-228600" lvl="2" marL="1085850"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Scan all records (possibly with some conditions on the records)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2">
                                            <p:txEl>
                                              <p:pRg end="0" st="0"/>
                                            </p:txEl>
                                          </p:spTgt>
                                        </p:tgtEl>
                                        <p:attrNameLst>
                                          <p:attrName>style.visibility</p:attrName>
                                        </p:attrNameLst>
                                      </p:cBhvr>
                                      <p:to>
                                        <p:strVal val="visible"/>
                                      </p:to>
                                    </p:set>
                                    <p:animEffect filter="fade" transition="in">
                                      <p:cBhvr>
                                        <p:cTn dur="1000"/>
                                        <p:tgtEl>
                                          <p:spTgt spid="5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2">
                                            <p:txEl>
                                              <p:pRg end="1" st="1"/>
                                            </p:txEl>
                                          </p:spTgt>
                                        </p:tgtEl>
                                        <p:attrNameLst>
                                          <p:attrName>style.visibility</p:attrName>
                                        </p:attrNameLst>
                                      </p:cBhvr>
                                      <p:to>
                                        <p:strVal val="visible"/>
                                      </p:to>
                                    </p:set>
                                    <p:animEffect filter="fade" transition="in">
                                      <p:cBhvr>
                                        <p:cTn dur="1000"/>
                                        <p:tgtEl>
                                          <p:spTgt spid="52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2">
                                            <p:txEl>
                                              <p:pRg end="2" st="2"/>
                                            </p:txEl>
                                          </p:spTgt>
                                        </p:tgtEl>
                                        <p:attrNameLst>
                                          <p:attrName>style.visibility</p:attrName>
                                        </p:attrNameLst>
                                      </p:cBhvr>
                                      <p:to>
                                        <p:strVal val="visible"/>
                                      </p:to>
                                    </p:set>
                                    <p:animEffect filter="fade" transition="in">
                                      <p:cBhvr>
                                        <p:cTn dur="1000"/>
                                        <p:tgtEl>
                                          <p:spTgt spid="52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2">
                                            <p:txEl>
                                              <p:pRg end="3" st="3"/>
                                            </p:txEl>
                                          </p:spTgt>
                                        </p:tgtEl>
                                        <p:attrNameLst>
                                          <p:attrName>style.visibility</p:attrName>
                                        </p:attrNameLst>
                                      </p:cBhvr>
                                      <p:to>
                                        <p:strVal val="visible"/>
                                      </p:to>
                                    </p:set>
                                    <p:animEffect filter="fade" transition="in">
                                      <p:cBhvr>
                                        <p:cTn dur="1000"/>
                                        <p:tgtEl>
                                          <p:spTgt spid="52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2">
                                            <p:txEl>
                                              <p:pRg end="4" st="4"/>
                                            </p:txEl>
                                          </p:spTgt>
                                        </p:tgtEl>
                                        <p:attrNameLst>
                                          <p:attrName>style.visibility</p:attrName>
                                        </p:attrNameLst>
                                      </p:cBhvr>
                                      <p:to>
                                        <p:strVal val="visible"/>
                                      </p:to>
                                    </p:set>
                                    <p:animEffect filter="fade" transition="in">
                                      <p:cBhvr>
                                        <p:cTn dur="1000"/>
                                        <p:tgtEl>
                                          <p:spTgt spid="52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2">
                                            <p:txEl>
                                              <p:pRg end="5" st="5"/>
                                            </p:txEl>
                                          </p:spTgt>
                                        </p:tgtEl>
                                        <p:attrNameLst>
                                          <p:attrName>style.visibility</p:attrName>
                                        </p:attrNameLst>
                                      </p:cBhvr>
                                      <p:to>
                                        <p:strVal val="visible"/>
                                      </p:to>
                                    </p:set>
                                    <p:animEffect filter="fade" transition="in">
                                      <p:cBhvr>
                                        <p:cTn dur="1000"/>
                                        <p:tgtEl>
                                          <p:spTgt spid="52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2">
                                            <p:txEl>
                                              <p:pRg end="6" st="6"/>
                                            </p:txEl>
                                          </p:spTgt>
                                        </p:tgtEl>
                                        <p:attrNameLst>
                                          <p:attrName>style.visibility</p:attrName>
                                        </p:attrNameLst>
                                      </p:cBhvr>
                                      <p:to>
                                        <p:strVal val="visible"/>
                                      </p:to>
                                    </p:set>
                                    <p:animEffect filter="fade" transition="in">
                                      <p:cBhvr>
                                        <p:cTn dur="1000"/>
                                        <p:tgtEl>
                                          <p:spTgt spid="52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2">
                                            <p:txEl>
                                              <p:pRg end="7" st="7"/>
                                            </p:txEl>
                                          </p:spTgt>
                                        </p:tgtEl>
                                        <p:attrNameLst>
                                          <p:attrName>style.visibility</p:attrName>
                                        </p:attrNameLst>
                                      </p:cBhvr>
                                      <p:to>
                                        <p:strVal val="visible"/>
                                      </p:to>
                                    </p:set>
                                    <p:animEffect filter="fade" transition="in">
                                      <p:cBhvr>
                                        <p:cTn dur="1000"/>
                                        <p:tgtEl>
                                          <p:spTgt spid="52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2">
                                            <p:txEl>
                                              <p:pRg end="8" st="8"/>
                                            </p:txEl>
                                          </p:spTgt>
                                        </p:tgtEl>
                                        <p:attrNameLst>
                                          <p:attrName>style.visibility</p:attrName>
                                        </p:attrNameLst>
                                      </p:cBhvr>
                                      <p:to>
                                        <p:strVal val="visible"/>
                                      </p:to>
                                    </p:set>
                                    <p:animEffect filter="fade" transition="in">
                                      <p:cBhvr>
                                        <p:cTn dur="1000"/>
                                        <p:tgtEl>
                                          <p:spTgt spid="52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2">
                                            <p:txEl>
                                              <p:pRg end="9" st="9"/>
                                            </p:txEl>
                                          </p:spTgt>
                                        </p:tgtEl>
                                        <p:attrNameLst>
                                          <p:attrName>style.visibility</p:attrName>
                                        </p:attrNameLst>
                                      </p:cBhvr>
                                      <p:to>
                                        <p:strVal val="visible"/>
                                      </p:to>
                                    </p:set>
                                    <p:animEffect filter="fade" transition="in">
                                      <p:cBhvr>
                                        <p:cTn dur="1000"/>
                                        <p:tgtEl>
                                          <p:spTgt spid="522">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2">
                                            <p:txEl>
                                              <p:pRg end="10" st="10"/>
                                            </p:txEl>
                                          </p:spTgt>
                                        </p:tgtEl>
                                        <p:attrNameLst>
                                          <p:attrName>style.visibility</p:attrName>
                                        </p:attrNameLst>
                                      </p:cBhvr>
                                      <p:to>
                                        <p:strVal val="visible"/>
                                      </p:to>
                                    </p:set>
                                    <p:animEffect filter="fade" transition="in">
                                      <p:cBhvr>
                                        <p:cTn dur="1000"/>
                                        <p:tgtEl>
                                          <p:spTgt spid="522">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2">
                                            <p:txEl>
                                              <p:pRg end="11" st="11"/>
                                            </p:txEl>
                                          </p:spTgt>
                                        </p:tgtEl>
                                        <p:attrNameLst>
                                          <p:attrName>style.visibility</p:attrName>
                                        </p:attrNameLst>
                                      </p:cBhvr>
                                      <p:to>
                                        <p:strVal val="visible"/>
                                      </p:to>
                                    </p:set>
                                    <p:animEffect filter="fade" transition="in">
                                      <p:cBhvr>
                                        <p:cTn dur="1000"/>
                                        <p:tgtEl>
                                          <p:spTgt spid="522">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6"/>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C00000"/>
              </a:buClr>
              <a:buSzPts val="3200"/>
              <a:buFont typeface="Helvetica Neue"/>
              <a:buNone/>
            </a:pPr>
            <a:r>
              <a:rPr b="1" i="0" lang="en-US" sz="3200" u="none">
                <a:solidFill>
                  <a:srgbClr val="C00000"/>
                </a:solidFill>
                <a:latin typeface="Helvetica Neue"/>
                <a:ea typeface="Helvetica Neue"/>
                <a:cs typeface="Helvetica Neue"/>
                <a:sym typeface="Helvetica Neue"/>
              </a:rPr>
              <a:t>Physical Storage Media (Cont.)</a:t>
            </a:r>
            <a:endParaRPr/>
          </a:p>
        </p:txBody>
      </p:sp>
      <p:sp>
        <p:nvSpPr>
          <p:cNvPr id="117" name="Google Shape;117;p6"/>
          <p:cNvSpPr txBox="1"/>
          <p:nvPr>
            <p:ph idx="1" type="body"/>
          </p:nvPr>
        </p:nvSpPr>
        <p:spPr>
          <a:xfrm>
            <a:off x="814387" y="1093787"/>
            <a:ext cx="7427912" cy="4875212"/>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2"/>
              </a:buClr>
              <a:buSzPts val="1620"/>
              <a:buFont typeface="Arial"/>
              <a:buChar char="●"/>
            </a:pPr>
            <a:r>
              <a:rPr b="1" i="0" lang="en-US" sz="1800" u="none">
                <a:solidFill>
                  <a:srgbClr val="000099"/>
                </a:solidFill>
                <a:latin typeface="Helvetica Neue"/>
                <a:ea typeface="Helvetica Neue"/>
                <a:cs typeface="Helvetica Neue"/>
                <a:sym typeface="Helvetica Neue"/>
              </a:rPr>
              <a:t>Flash memory</a:t>
            </a:r>
            <a:r>
              <a:rPr b="0" i="0" lang="en-US" sz="1800" u="none">
                <a:solidFill>
                  <a:schemeClr val="dk1"/>
                </a:solidFill>
                <a:latin typeface="Helvetica Neue"/>
                <a:ea typeface="Helvetica Neue"/>
                <a:cs typeface="Helvetica Neue"/>
                <a:sym typeface="Helvetica Neue"/>
              </a:rPr>
              <a:t> </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Data survives power failure</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Data can be written at a location only once, but location can be erased and written to again </a:t>
            </a:r>
            <a:endParaRPr/>
          </a:p>
          <a:p>
            <a:pPr indent="-228600" lvl="2" marL="1085850" rtl="0" algn="l">
              <a:lnSpc>
                <a:spcPct val="100000"/>
              </a:lnSpc>
              <a:spcBef>
                <a:spcPts val="630"/>
              </a:spcBef>
              <a:spcAft>
                <a:spcPts val="0"/>
              </a:spcAft>
              <a:buClr>
                <a:srgbClr val="33CC33"/>
              </a:buClr>
              <a:buSzPts val="1350"/>
              <a:buFont typeface="Arimo"/>
              <a:buChar char="4"/>
            </a:pPr>
            <a:r>
              <a:rPr b="0" i="0" lang="en-US" sz="1800" u="none">
                <a:solidFill>
                  <a:schemeClr val="dk1"/>
                </a:solidFill>
                <a:latin typeface="Helvetica Neue"/>
                <a:ea typeface="Helvetica Neue"/>
                <a:cs typeface="Helvetica Neue"/>
                <a:sym typeface="Helvetica Neue"/>
              </a:rPr>
              <a:t>Can support only a limited number (10K – 1M) of write/erase cycles.</a:t>
            </a:r>
            <a:endParaRPr/>
          </a:p>
          <a:p>
            <a:pPr indent="-228600" lvl="2" marL="1085850" rtl="0" algn="l">
              <a:lnSpc>
                <a:spcPct val="100000"/>
              </a:lnSpc>
              <a:spcBef>
                <a:spcPts val="630"/>
              </a:spcBef>
              <a:spcAft>
                <a:spcPts val="0"/>
              </a:spcAft>
              <a:buClr>
                <a:srgbClr val="33CC33"/>
              </a:buClr>
              <a:buSzPts val="1350"/>
              <a:buFont typeface="Arimo"/>
              <a:buChar char="4"/>
            </a:pPr>
            <a:r>
              <a:rPr b="0" i="0" lang="en-US" sz="1800" u="none">
                <a:solidFill>
                  <a:schemeClr val="dk1"/>
                </a:solidFill>
                <a:latin typeface="Helvetica Neue"/>
                <a:ea typeface="Helvetica Neue"/>
                <a:cs typeface="Helvetica Neue"/>
                <a:sym typeface="Helvetica Neue"/>
              </a:rPr>
              <a:t>Erasing of memory has to be done to an entire  bank of memory </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Reads are roughly as fast as main memory</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But writes are slow (few microseconds), erase is slower</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Widely used in embedded devices such as digital cameras, phones, and USB keys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55"/>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Helvetica Neue"/>
              <a:buNone/>
            </a:pPr>
            <a:r>
              <a:rPr b="1" i="0" lang="en-US" sz="3200" u="none">
                <a:solidFill>
                  <a:schemeClr val="dk2"/>
                </a:solidFill>
                <a:latin typeface="Helvetica Neue"/>
                <a:ea typeface="Helvetica Neue"/>
                <a:cs typeface="Helvetica Neue"/>
                <a:sym typeface="Helvetica Neue"/>
              </a:rPr>
              <a:t>File Organization</a:t>
            </a:r>
            <a:endParaRPr/>
          </a:p>
        </p:txBody>
      </p:sp>
      <p:sp>
        <p:nvSpPr>
          <p:cNvPr id="529" name="Google Shape;529;p55"/>
          <p:cNvSpPr txBox="1"/>
          <p:nvPr>
            <p:ph idx="1" type="body"/>
          </p:nvPr>
        </p:nvSpPr>
        <p:spPr>
          <a:xfrm>
            <a:off x="914400" y="1250950"/>
            <a:ext cx="8229600" cy="4887912"/>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2"/>
              </a:buClr>
              <a:buSzPts val="1800"/>
              <a:buFont typeface="Arial"/>
              <a:buChar char="●"/>
            </a:pPr>
            <a:r>
              <a:rPr b="0" i="0" lang="en-US" sz="2000" u="none">
                <a:solidFill>
                  <a:schemeClr val="dk1"/>
                </a:solidFill>
                <a:latin typeface="Helvetica Neue"/>
                <a:ea typeface="Helvetica Neue"/>
                <a:cs typeface="Helvetica Neue"/>
                <a:sym typeface="Helvetica Neue"/>
              </a:rPr>
              <a:t>File: Logically partitioned  into Fixed Length Block</a:t>
            </a:r>
            <a:endParaRPr/>
          </a:p>
          <a:p>
            <a:pPr indent="-342900" lvl="0" marL="342900" rtl="0" algn="l">
              <a:lnSpc>
                <a:spcPct val="100000"/>
              </a:lnSpc>
              <a:spcBef>
                <a:spcPts val="700"/>
              </a:spcBef>
              <a:spcAft>
                <a:spcPts val="0"/>
              </a:spcAft>
              <a:buClr>
                <a:schemeClr val="dk2"/>
              </a:buClr>
              <a:buSzPts val="1800"/>
              <a:buFont typeface="Arial"/>
              <a:buChar char="●"/>
            </a:pPr>
            <a:r>
              <a:rPr b="0" i="0" lang="en-US" sz="2000" u="none">
                <a:solidFill>
                  <a:schemeClr val="dk1"/>
                </a:solidFill>
                <a:latin typeface="Helvetica Neue"/>
                <a:ea typeface="Helvetica Neue"/>
                <a:cs typeface="Helvetica Neue"/>
                <a:sym typeface="Helvetica Neue"/>
              </a:rPr>
              <a:t>Block</a:t>
            </a:r>
            <a:endParaRPr/>
          </a:p>
          <a:p>
            <a:pPr indent="-101600" lvl="1" marL="465137"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  Compatible to the storage allocation and data transfer</a:t>
            </a:r>
            <a:endParaRPr/>
          </a:p>
          <a:p>
            <a:pPr indent="-101600" lvl="1" marL="465137"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  4 to 8 KB or DBMS dependent</a:t>
            </a:r>
            <a:endParaRPr/>
          </a:p>
          <a:p>
            <a:pPr indent="-101600" lvl="1" marL="465137"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  May contain several records</a:t>
            </a:r>
            <a:endParaRPr/>
          </a:p>
          <a:p>
            <a:pPr indent="-95250" lvl="2" marL="808037"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 Set of record determined by the physical data organization form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xEl>
                                              <p:pRg end="0" st="0"/>
                                            </p:txEl>
                                          </p:spTgt>
                                        </p:tgtEl>
                                        <p:attrNameLst>
                                          <p:attrName>style.visibility</p:attrName>
                                        </p:attrNameLst>
                                      </p:cBhvr>
                                      <p:to>
                                        <p:strVal val="visible"/>
                                      </p:to>
                                    </p:set>
                                    <p:animEffect filter="fade" transition="in">
                                      <p:cBhvr>
                                        <p:cTn dur="1000"/>
                                        <p:tgtEl>
                                          <p:spTgt spid="5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xEl>
                                              <p:pRg end="1" st="1"/>
                                            </p:txEl>
                                          </p:spTgt>
                                        </p:tgtEl>
                                        <p:attrNameLst>
                                          <p:attrName>style.visibility</p:attrName>
                                        </p:attrNameLst>
                                      </p:cBhvr>
                                      <p:to>
                                        <p:strVal val="visible"/>
                                      </p:to>
                                    </p:set>
                                    <p:animEffect filter="fade" transition="in">
                                      <p:cBhvr>
                                        <p:cTn dur="1000"/>
                                        <p:tgtEl>
                                          <p:spTgt spid="52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xEl>
                                              <p:pRg end="2" st="2"/>
                                            </p:txEl>
                                          </p:spTgt>
                                        </p:tgtEl>
                                        <p:attrNameLst>
                                          <p:attrName>style.visibility</p:attrName>
                                        </p:attrNameLst>
                                      </p:cBhvr>
                                      <p:to>
                                        <p:strVal val="visible"/>
                                      </p:to>
                                    </p:set>
                                    <p:animEffect filter="fade" transition="in">
                                      <p:cBhvr>
                                        <p:cTn dur="1000"/>
                                        <p:tgtEl>
                                          <p:spTgt spid="52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xEl>
                                              <p:pRg end="3" st="3"/>
                                            </p:txEl>
                                          </p:spTgt>
                                        </p:tgtEl>
                                        <p:attrNameLst>
                                          <p:attrName>style.visibility</p:attrName>
                                        </p:attrNameLst>
                                      </p:cBhvr>
                                      <p:to>
                                        <p:strVal val="visible"/>
                                      </p:to>
                                    </p:set>
                                    <p:animEffect filter="fade" transition="in">
                                      <p:cBhvr>
                                        <p:cTn dur="1000"/>
                                        <p:tgtEl>
                                          <p:spTgt spid="52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xEl>
                                              <p:pRg end="4" st="4"/>
                                            </p:txEl>
                                          </p:spTgt>
                                        </p:tgtEl>
                                        <p:attrNameLst>
                                          <p:attrName>style.visibility</p:attrName>
                                        </p:attrNameLst>
                                      </p:cBhvr>
                                      <p:to>
                                        <p:strVal val="visible"/>
                                      </p:to>
                                    </p:set>
                                    <p:animEffect filter="fade" transition="in">
                                      <p:cBhvr>
                                        <p:cTn dur="1000"/>
                                        <p:tgtEl>
                                          <p:spTgt spid="52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xEl>
                                              <p:pRg end="5" st="5"/>
                                            </p:txEl>
                                          </p:spTgt>
                                        </p:tgtEl>
                                        <p:attrNameLst>
                                          <p:attrName>style.visibility</p:attrName>
                                        </p:attrNameLst>
                                      </p:cBhvr>
                                      <p:to>
                                        <p:strVal val="visible"/>
                                      </p:to>
                                    </p:set>
                                    <p:animEffect filter="fade" transition="in">
                                      <p:cBhvr>
                                        <p:cTn dur="1000"/>
                                        <p:tgtEl>
                                          <p:spTgt spid="529">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56"/>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Helvetica Neue"/>
              <a:buNone/>
            </a:pPr>
            <a:r>
              <a:rPr b="1" i="0" lang="en-US" sz="3200" u="none">
                <a:solidFill>
                  <a:schemeClr val="dk2"/>
                </a:solidFill>
                <a:latin typeface="Helvetica Neue"/>
                <a:ea typeface="Helvetica Neue"/>
                <a:cs typeface="Helvetica Neue"/>
                <a:sym typeface="Helvetica Neue"/>
              </a:rPr>
              <a:t>File Organization</a:t>
            </a:r>
            <a:endParaRPr/>
          </a:p>
        </p:txBody>
      </p:sp>
      <p:sp>
        <p:nvSpPr>
          <p:cNvPr id="536" name="Google Shape;536;p56"/>
          <p:cNvSpPr txBox="1"/>
          <p:nvPr>
            <p:ph idx="1" type="body"/>
          </p:nvPr>
        </p:nvSpPr>
        <p:spPr>
          <a:xfrm>
            <a:off x="914400" y="1250950"/>
            <a:ext cx="8229600" cy="4887912"/>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2"/>
              </a:buClr>
              <a:buSzPts val="1800"/>
              <a:buFont typeface="Arial"/>
              <a:buChar char="●"/>
            </a:pPr>
            <a:r>
              <a:rPr b="0" i="0" lang="en-US" sz="2000" u="none">
                <a:solidFill>
                  <a:schemeClr val="dk1"/>
                </a:solidFill>
                <a:latin typeface="Helvetica Neue"/>
                <a:ea typeface="Helvetica Neue"/>
                <a:cs typeface="Helvetica Neue"/>
                <a:sym typeface="Helvetica Neue"/>
              </a:rPr>
              <a:t>Block</a:t>
            </a:r>
            <a:endParaRPr/>
          </a:p>
          <a:p>
            <a:pPr indent="-95250" lvl="2" marL="808037"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Assumption 1</a:t>
            </a:r>
            <a:endParaRPr/>
          </a:p>
          <a:p>
            <a:pPr indent="-127000" lvl="3" marL="1150937" rtl="0" algn="l">
              <a:lnSpc>
                <a:spcPct val="100000"/>
              </a:lnSpc>
              <a:spcBef>
                <a:spcPts val="700"/>
              </a:spcBef>
              <a:spcAft>
                <a:spcPts val="0"/>
              </a:spcAft>
              <a:buClr>
                <a:schemeClr val="hlink"/>
              </a:buClr>
              <a:buSzPts val="2000"/>
              <a:buFont typeface="Times New Roman"/>
              <a:buChar char="–"/>
            </a:pPr>
            <a:r>
              <a:rPr b="0" i="0" lang="en-US" sz="2000" u="none">
                <a:solidFill>
                  <a:schemeClr val="dk1"/>
                </a:solidFill>
                <a:latin typeface="Helvetica Neue"/>
                <a:ea typeface="Helvetica Neue"/>
                <a:cs typeface="Helvetica Neue"/>
                <a:sym typeface="Helvetica Neue"/>
              </a:rPr>
              <a:t>  </a:t>
            </a:r>
            <a:r>
              <a:rPr b="0" i="0" lang="en-US" sz="2000" u="none">
                <a:solidFill>
                  <a:srgbClr val="000099"/>
                </a:solidFill>
                <a:latin typeface="Helvetica Neue"/>
                <a:ea typeface="Helvetica Neue"/>
                <a:cs typeface="Helvetica Neue"/>
                <a:sym typeface="Helvetica Neue"/>
              </a:rPr>
              <a:t>No record is larger than a block</a:t>
            </a:r>
            <a:endParaRPr/>
          </a:p>
          <a:p>
            <a:pPr indent="-127000" lvl="3" marL="1150937" rtl="0" algn="l">
              <a:lnSpc>
                <a:spcPct val="100000"/>
              </a:lnSpc>
              <a:spcBef>
                <a:spcPts val="700"/>
              </a:spcBef>
              <a:spcAft>
                <a:spcPts val="0"/>
              </a:spcAft>
              <a:buClr>
                <a:schemeClr val="hlink"/>
              </a:buClr>
              <a:buSzPts val="2000"/>
              <a:buFont typeface="Times New Roman"/>
              <a:buChar char="–"/>
            </a:pPr>
            <a:r>
              <a:rPr b="0" i="0" lang="en-US" sz="2000" u="none">
                <a:solidFill>
                  <a:schemeClr val="dk1"/>
                </a:solidFill>
                <a:latin typeface="Helvetica Neue"/>
                <a:ea typeface="Helvetica Neue"/>
                <a:cs typeface="Helvetica Neue"/>
                <a:sym typeface="Helvetica Neue"/>
              </a:rPr>
              <a:t>  Images which are larger than block size (Discuss later on)</a:t>
            </a:r>
            <a:endParaRPr/>
          </a:p>
          <a:p>
            <a:pPr indent="-95250" lvl="4" marL="1493837" rtl="0" algn="l">
              <a:lnSpc>
                <a:spcPct val="100000"/>
              </a:lnSpc>
              <a:spcBef>
                <a:spcPts val="700"/>
              </a:spcBef>
              <a:spcAft>
                <a:spcPts val="0"/>
              </a:spcAft>
              <a:buClr>
                <a:schemeClr val="dk2"/>
              </a:buClr>
              <a:buSzPts val="1500"/>
              <a:buFont typeface="Helvetica Neue"/>
              <a:buChar char="»"/>
            </a:pPr>
            <a:r>
              <a:rPr b="0" i="0" lang="en-US" sz="2000" u="none">
                <a:solidFill>
                  <a:schemeClr val="dk1"/>
                </a:solidFill>
                <a:latin typeface="Helvetica Neue"/>
                <a:ea typeface="Helvetica Neue"/>
                <a:cs typeface="Helvetica Neue"/>
                <a:sym typeface="Helvetica Neue"/>
              </a:rPr>
              <a:t> Stores the large data items separately</a:t>
            </a:r>
            <a:endParaRPr/>
          </a:p>
          <a:p>
            <a:pPr indent="-95250" lvl="4" marL="1493837" rtl="0" algn="l">
              <a:lnSpc>
                <a:spcPct val="100000"/>
              </a:lnSpc>
              <a:spcBef>
                <a:spcPts val="700"/>
              </a:spcBef>
              <a:spcAft>
                <a:spcPts val="0"/>
              </a:spcAft>
              <a:buClr>
                <a:schemeClr val="dk2"/>
              </a:buClr>
              <a:buSzPts val="1500"/>
              <a:buFont typeface="Helvetica Neue"/>
              <a:buChar char="»"/>
            </a:pPr>
            <a:r>
              <a:rPr b="0" i="0" lang="en-US" sz="2000" u="none">
                <a:solidFill>
                  <a:schemeClr val="dk1"/>
                </a:solidFill>
                <a:latin typeface="Helvetica Neue"/>
                <a:ea typeface="Helvetica Neue"/>
                <a:cs typeface="Helvetica Neue"/>
                <a:sym typeface="Helvetica Neue"/>
              </a:rPr>
              <a:t> And also stores a pointer to the data item in the record</a:t>
            </a:r>
            <a:endParaRPr/>
          </a:p>
          <a:p>
            <a:pPr indent="-95250" lvl="2" marL="808037"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 Assumption 2 (To speed up access)</a:t>
            </a:r>
            <a:endParaRPr/>
          </a:p>
          <a:p>
            <a:pPr indent="-127000" lvl="3" marL="1150937" rtl="0" algn="l">
              <a:lnSpc>
                <a:spcPct val="100000"/>
              </a:lnSpc>
              <a:spcBef>
                <a:spcPts val="700"/>
              </a:spcBef>
              <a:spcAft>
                <a:spcPts val="0"/>
              </a:spcAft>
              <a:buClr>
                <a:schemeClr val="hlink"/>
              </a:buClr>
              <a:buSzPts val="2000"/>
              <a:buFont typeface="Times New Roman"/>
              <a:buChar char="–"/>
            </a:pPr>
            <a:r>
              <a:rPr b="0" i="0" lang="en-US" sz="2000" u="none">
                <a:solidFill>
                  <a:schemeClr val="dk1"/>
                </a:solidFill>
                <a:latin typeface="Helvetica Neue"/>
                <a:ea typeface="Helvetica Neue"/>
                <a:cs typeface="Helvetica Neue"/>
                <a:sym typeface="Helvetica Neue"/>
              </a:rPr>
              <a:t>  </a:t>
            </a:r>
            <a:r>
              <a:rPr b="0" i="0" lang="en-US" sz="2000" u="none">
                <a:solidFill>
                  <a:srgbClr val="000099"/>
                </a:solidFill>
                <a:latin typeface="Helvetica Neue"/>
                <a:ea typeface="Helvetica Neue"/>
                <a:cs typeface="Helvetica Neue"/>
                <a:sym typeface="Helvetica Neue"/>
              </a:rPr>
              <a:t>Each record is entirely contained in a single block </a:t>
            </a:r>
            <a:endParaRPr/>
          </a:p>
          <a:p>
            <a:pPr indent="-95250" lvl="4" marL="1493837" rtl="0" algn="l">
              <a:lnSpc>
                <a:spcPct val="100000"/>
              </a:lnSpc>
              <a:spcBef>
                <a:spcPts val="700"/>
              </a:spcBef>
              <a:spcAft>
                <a:spcPts val="0"/>
              </a:spcAft>
              <a:buClr>
                <a:schemeClr val="dk2"/>
              </a:buClr>
              <a:buSzPts val="1500"/>
              <a:buFont typeface="Helvetica Neue"/>
              <a:buChar char="»"/>
            </a:pPr>
            <a:r>
              <a:rPr b="0" i="0" lang="en-US" sz="2000" u="none">
                <a:solidFill>
                  <a:schemeClr val="dk1"/>
                </a:solidFill>
                <a:latin typeface="Helvetica Neue"/>
                <a:ea typeface="Helvetica Neue"/>
                <a:cs typeface="Helvetica Neue"/>
                <a:sym typeface="Helvetica Neue"/>
              </a:rPr>
              <a:t>One record per block, No record is contained partly in one block and partly in another</a:t>
            </a:r>
            <a:endParaRPr/>
          </a:p>
          <a:p>
            <a:pPr indent="-228600" lvl="0" marL="342900" rtl="0" algn="l">
              <a:spcBef>
                <a:spcPts val="700"/>
              </a:spcBef>
              <a:spcAft>
                <a:spcPts val="0"/>
              </a:spcAft>
              <a:buSzPts val="1800"/>
              <a:buNone/>
            </a:pPr>
            <a:r>
              <a:t/>
            </a:r>
            <a:endParaRPr b="0" i="0" sz="2000" u="none">
              <a:solidFill>
                <a:schemeClr val="dk1"/>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6">
                                            <p:txEl>
                                              <p:pRg end="0" st="0"/>
                                            </p:txEl>
                                          </p:spTgt>
                                        </p:tgtEl>
                                        <p:attrNameLst>
                                          <p:attrName>style.visibility</p:attrName>
                                        </p:attrNameLst>
                                      </p:cBhvr>
                                      <p:to>
                                        <p:strVal val="visible"/>
                                      </p:to>
                                    </p:set>
                                    <p:animEffect filter="fade" transition="in">
                                      <p:cBhvr>
                                        <p:cTn dur="1000"/>
                                        <p:tgtEl>
                                          <p:spTgt spid="53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6">
                                            <p:txEl>
                                              <p:pRg end="1" st="1"/>
                                            </p:txEl>
                                          </p:spTgt>
                                        </p:tgtEl>
                                        <p:attrNameLst>
                                          <p:attrName>style.visibility</p:attrName>
                                        </p:attrNameLst>
                                      </p:cBhvr>
                                      <p:to>
                                        <p:strVal val="visible"/>
                                      </p:to>
                                    </p:set>
                                    <p:animEffect filter="fade" transition="in">
                                      <p:cBhvr>
                                        <p:cTn dur="1000"/>
                                        <p:tgtEl>
                                          <p:spTgt spid="53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6">
                                            <p:txEl>
                                              <p:pRg end="2" st="2"/>
                                            </p:txEl>
                                          </p:spTgt>
                                        </p:tgtEl>
                                        <p:attrNameLst>
                                          <p:attrName>style.visibility</p:attrName>
                                        </p:attrNameLst>
                                      </p:cBhvr>
                                      <p:to>
                                        <p:strVal val="visible"/>
                                      </p:to>
                                    </p:set>
                                    <p:animEffect filter="fade" transition="in">
                                      <p:cBhvr>
                                        <p:cTn dur="1000"/>
                                        <p:tgtEl>
                                          <p:spTgt spid="53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6">
                                            <p:txEl>
                                              <p:pRg end="3" st="3"/>
                                            </p:txEl>
                                          </p:spTgt>
                                        </p:tgtEl>
                                        <p:attrNameLst>
                                          <p:attrName>style.visibility</p:attrName>
                                        </p:attrNameLst>
                                      </p:cBhvr>
                                      <p:to>
                                        <p:strVal val="visible"/>
                                      </p:to>
                                    </p:set>
                                    <p:animEffect filter="fade" transition="in">
                                      <p:cBhvr>
                                        <p:cTn dur="1000"/>
                                        <p:tgtEl>
                                          <p:spTgt spid="53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6">
                                            <p:txEl>
                                              <p:pRg end="4" st="4"/>
                                            </p:txEl>
                                          </p:spTgt>
                                        </p:tgtEl>
                                        <p:attrNameLst>
                                          <p:attrName>style.visibility</p:attrName>
                                        </p:attrNameLst>
                                      </p:cBhvr>
                                      <p:to>
                                        <p:strVal val="visible"/>
                                      </p:to>
                                    </p:set>
                                    <p:animEffect filter="fade" transition="in">
                                      <p:cBhvr>
                                        <p:cTn dur="1000"/>
                                        <p:tgtEl>
                                          <p:spTgt spid="53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6">
                                            <p:txEl>
                                              <p:pRg end="5" st="5"/>
                                            </p:txEl>
                                          </p:spTgt>
                                        </p:tgtEl>
                                        <p:attrNameLst>
                                          <p:attrName>style.visibility</p:attrName>
                                        </p:attrNameLst>
                                      </p:cBhvr>
                                      <p:to>
                                        <p:strVal val="visible"/>
                                      </p:to>
                                    </p:set>
                                    <p:animEffect filter="fade" transition="in">
                                      <p:cBhvr>
                                        <p:cTn dur="1000"/>
                                        <p:tgtEl>
                                          <p:spTgt spid="53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6">
                                            <p:txEl>
                                              <p:pRg end="6" st="6"/>
                                            </p:txEl>
                                          </p:spTgt>
                                        </p:tgtEl>
                                        <p:attrNameLst>
                                          <p:attrName>style.visibility</p:attrName>
                                        </p:attrNameLst>
                                      </p:cBhvr>
                                      <p:to>
                                        <p:strVal val="visible"/>
                                      </p:to>
                                    </p:set>
                                    <p:animEffect filter="fade" transition="in">
                                      <p:cBhvr>
                                        <p:cTn dur="1000"/>
                                        <p:tgtEl>
                                          <p:spTgt spid="53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6">
                                            <p:txEl>
                                              <p:pRg end="7" st="7"/>
                                            </p:txEl>
                                          </p:spTgt>
                                        </p:tgtEl>
                                        <p:attrNameLst>
                                          <p:attrName>style.visibility</p:attrName>
                                        </p:attrNameLst>
                                      </p:cBhvr>
                                      <p:to>
                                        <p:strVal val="visible"/>
                                      </p:to>
                                    </p:set>
                                    <p:animEffect filter="fade" transition="in">
                                      <p:cBhvr>
                                        <p:cTn dur="1000"/>
                                        <p:tgtEl>
                                          <p:spTgt spid="53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6">
                                            <p:txEl>
                                              <p:pRg end="8" st="8"/>
                                            </p:txEl>
                                          </p:spTgt>
                                        </p:tgtEl>
                                        <p:attrNameLst>
                                          <p:attrName>style.visibility</p:attrName>
                                        </p:attrNameLst>
                                      </p:cBhvr>
                                      <p:to>
                                        <p:strVal val="visible"/>
                                      </p:to>
                                    </p:set>
                                    <p:animEffect filter="fade" transition="in">
                                      <p:cBhvr>
                                        <p:cTn dur="1000"/>
                                        <p:tgtEl>
                                          <p:spTgt spid="53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6">
                                            <p:txEl>
                                              <p:pRg end="9" st="9"/>
                                            </p:txEl>
                                          </p:spTgt>
                                        </p:tgtEl>
                                        <p:attrNameLst>
                                          <p:attrName>style.visibility</p:attrName>
                                        </p:attrNameLst>
                                      </p:cBhvr>
                                      <p:to>
                                        <p:strVal val="visible"/>
                                      </p:to>
                                    </p:set>
                                    <p:animEffect filter="fade" transition="in">
                                      <p:cBhvr>
                                        <p:cTn dur="1000"/>
                                        <p:tgtEl>
                                          <p:spTgt spid="536">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57"/>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Helvetica Neue"/>
              <a:buNone/>
            </a:pPr>
            <a:r>
              <a:rPr b="1" i="0" lang="en-US" sz="3200" u="none">
                <a:solidFill>
                  <a:schemeClr val="dk2"/>
                </a:solidFill>
                <a:latin typeface="Helvetica Neue"/>
                <a:ea typeface="Helvetica Neue"/>
                <a:cs typeface="Helvetica Neue"/>
                <a:sym typeface="Helvetica Neue"/>
              </a:rPr>
              <a:t>File Organization</a:t>
            </a:r>
            <a:endParaRPr/>
          </a:p>
        </p:txBody>
      </p:sp>
      <p:sp>
        <p:nvSpPr>
          <p:cNvPr id="543" name="Google Shape;543;p57"/>
          <p:cNvSpPr txBox="1"/>
          <p:nvPr>
            <p:ph idx="1" type="body"/>
          </p:nvPr>
        </p:nvSpPr>
        <p:spPr>
          <a:xfrm>
            <a:off x="914400" y="1250950"/>
            <a:ext cx="7210425" cy="4887912"/>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2"/>
              </a:buClr>
              <a:buSzPts val="1800"/>
              <a:buFont typeface="Arial"/>
              <a:buChar char="●"/>
            </a:pPr>
            <a:r>
              <a:rPr b="0" i="0" lang="en-US" sz="2000" u="none">
                <a:solidFill>
                  <a:schemeClr val="dk1"/>
                </a:solidFill>
                <a:latin typeface="Helvetica Neue"/>
                <a:ea typeface="Helvetica Neue"/>
                <a:cs typeface="Helvetica Neue"/>
                <a:sym typeface="Helvetica Neue"/>
              </a:rPr>
              <a:t>RDBMS</a:t>
            </a:r>
            <a:endParaRPr/>
          </a:p>
          <a:p>
            <a:pPr indent="-285750" lvl="1" marL="742950"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Tuples of distinct relations are of different size</a:t>
            </a:r>
            <a:endParaRPr/>
          </a:p>
          <a:p>
            <a:pPr indent="-228600" lvl="2" marL="1085850"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Approach to map database to files </a:t>
            </a:r>
            <a:endParaRPr/>
          </a:p>
          <a:p>
            <a:pPr indent="-228600" lvl="3" marL="1428750" rtl="0" algn="l">
              <a:lnSpc>
                <a:spcPct val="100000"/>
              </a:lnSpc>
              <a:spcBef>
                <a:spcPts val="700"/>
              </a:spcBef>
              <a:spcAft>
                <a:spcPts val="0"/>
              </a:spcAft>
              <a:buClr>
                <a:schemeClr val="hlink"/>
              </a:buClr>
              <a:buSzPts val="2000"/>
              <a:buFont typeface="Times New Roman"/>
              <a:buChar char="–"/>
            </a:pPr>
            <a:r>
              <a:rPr b="0" i="0" lang="en-US" sz="2000" u="none">
                <a:solidFill>
                  <a:schemeClr val="dk1"/>
                </a:solidFill>
                <a:latin typeface="Helvetica Neue"/>
                <a:ea typeface="Helvetica Neue"/>
                <a:cs typeface="Helvetica Neue"/>
                <a:sym typeface="Helvetica Neue"/>
              </a:rPr>
              <a:t>Use </a:t>
            </a:r>
            <a:r>
              <a:rPr b="1" i="0" lang="en-US" sz="2000" u="none">
                <a:solidFill>
                  <a:schemeClr val="dk1"/>
                </a:solidFill>
                <a:latin typeface="Helvetica Neue"/>
                <a:ea typeface="Helvetica Neue"/>
                <a:cs typeface="Helvetica Neue"/>
                <a:sym typeface="Helvetica Neue"/>
              </a:rPr>
              <a:t>several files and store records of only one fixed length</a:t>
            </a:r>
            <a:r>
              <a:rPr b="0" i="0" lang="en-US" sz="2000" u="none">
                <a:solidFill>
                  <a:schemeClr val="dk1"/>
                </a:solidFill>
                <a:latin typeface="Helvetica Neue"/>
                <a:ea typeface="Helvetica Neue"/>
                <a:cs typeface="Helvetica Neue"/>
                <a:sym typeface="Helvetica Neue"/>
              </a:rPr>
              <a:t> in any given file</a:t>
            </a:r>
            <a:endParaRPr/>
          </a:p>
          <a:p>
            <a:pPr indent="-228600" lvl="3" marL="1428750" rtl="0" algn="l">
              <a:lnSpc>
                <a:spcPct val="100000"/>
              </a:lnSpc>
              <a:spcBef>
                <a:spcPts val="700"/>
              </a:spcBef>
              <a:spcAft>
                <a:spcPts val="0"/>
              </a:spcAft>
              <a:buClr>
                <a:schemeClr val="hlink"/>
              </a:buClr>
              <a:buSzPts val="2000"/>
              <a:buFont typeface="Times New Roman"/>
              <a:buChar char="–"/>
            </a:pPr>
            <a:r>
              <a:rPr b="0" i="0" lang="en-US" sz="2000" u="none">
                <a:solidFill>
                  <a:schemeClr val="dk1"/>
                </a:solidFill>
                <a:latin typeface="Helvetica Neue"/>
                <a:ea typeface="Helvetica Neue"/>
                <a:cs typeface="Helvetica Neue"/>
                <a:sym typeface="Helvetica Neue"/>
              </a:rPr>
              <a:t>Use </a:t>
            </a:r>
            <a:r>
              <a:rPr b="1" i="0" lang="en-US" sz="2000" u="none">
                <a:solidFill>
                  <a:schemeClr val="dk1"/>
                </a:solidFill>
                <a:latin typeface="Helvetica Neue"/>
                <a:ea typeface="Helvetica Neue"/>
                <a:cs typeface="Helvetica Neue"/>
                <a:sym typeface="Helvetica Neue"/>
              </a:rPr>
              <a:t>file with multiple length for records</a:t>
            </a:r>
            <a:endParaRPr/>
          </a:p>
          <a:p>
            <a:pPr indent="-285750" lvl="1" marL="742950"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Different types of file according to the record size</a:t>
            </a:r>
            <a:endParaRPr/>
          </a:p>
          <a:p>
            <a:pPr indent="-228600" lvl="2" marL="1085850" rtl="0" algn="l">
              <a:lnSpc>
                <a:spcPct val="100000"/>
              </a:lnSpc>
              <a:spcBef>
                <a:spcPts val="700"/>
              </a:spcBef>
              <a:spcAft>
                <a:spcPts val="0"/>
              </a:spcAft>
              <a:buClr>
                <a:srgbClr val="33CC33"/>
              </a:buClr>
              <a:buSzPts val="1500"/>
              <a:buFont typeface="Helvetica Neue"/>
              <a:buAutoNum type="arabicPeriod"/>
            </a:pPr>
            <a:r>
              <a:rPr b="0" i="0" lang="en-US" sz="2000" u="none">
                <a:solidFill>
                  <a:schemeClr val="dk1"/>
                </a:solidFill>
                <a:latin typeface="Helvetica Neue"/>
                <a:ea typeface="Helvetica Neue"/>
                <a:cs typeface="Helvetica Neue"/>
                <a:sym typeface="Helvetica Neue"/>
              </a:rPr>
              <a:t>Fixed Length Record</a:t>
            </a:r>
            <a:endParaRPr/>
          </a:p>
          <a:p>
            <a:pPr indent="-228600" lvl="2" marL="1085850" rtl="0" algn="l">
              <a:lnSpc>
                <a:spcPct val="100000"/>
              </a:lnSpc>
              <a:spcBef>
                <a:spcPts val="700"/>
              </a:spcBef>
              <a:spcAft>
                <a:spcPts val="0"/>
              </a:spcAft>
              <a:buClr>
                <a:srgbClr val="33CC33"/>
              </a:buClr>
              <a:buSzPts val="1500"/>
              <a:buFont typeface="Helvetica Neue"/>
              <a:buAutoNum type="arabicPeriod"/>
            </a:pPr>
            <a:r>
              <a:rPr b="0" i="0" lang="en-US" sz="2000" u="none">
                <a:solidFill>
                  <a:schemeClr val="dk1"/>
                </a:solidFill>
                <a:latin typeface="Helvetica Neue"/>
                <a:ea typeface="Helvetica Neue"/>
                <a:cs typeface="Helvetica Neue"/>
                <a:sym typeface="Helvetica Neue"/>
              </a:rPr>
              <a:t>Variable Length Record </a:t>
            </a:r>
            <a:endParaRPr/>
          </a:p>
          <a:p>
            <a:pPr indent="-228600" lvl="0" marL="342900" rtl="0" algn="l">
              <a:spcBef>
                <a:spcPts val="700"/>
              </a:spcBef>
              <a:spcAft>
                <a:spcPts val="0"/>
              </a:spcAft>
              <a:buSzPts val="1800"/>
              <a:buNone/>
            </a:pPr>
            <a:r>
              <a:t/>
            </a:r>
            <a:endParaRPr b="0" i="0" sz="2000" u="none">
              <a:solidFill>
                <a:schemeClr val="dk1"/>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3">
                                            <p:txEl>
                                              <p:pRg end="0" st="0"/>
                                            </p:txEl>
                                          </p:spTgt>
                                        </p:tgtEl>
                                        <p:attrNameLst>
                                          <p:attrName>style.visibility</p:attrName>
                                        </p:attrNameLst>
                                      </p:cBhvr>
                                      <p:to>
                                        <p:strVal val="visible"/>
                                      </p:to>
                                    </p:set>
                                    <p:animEffect filter="fade" transition="in">
                                      <p:cBhvr>
                                        <p:cTn dur="1000"/>
                                        <p:tgtEl>
                                          <p:spTgt spid="54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3">
                                            <p:txEl>
                                              <p:pRg end="1" st="1"/>
                                            </p:txEl>
                                          </p:spTgt>
                                        </p:tgtEl>
                                        <p:attrNameLst>
                                          <p:attrName>style.visibility</p:attrName>
                                        </p:attrNameLst>
                                      </p:cBhvr>
                                      <p:to>
                                        <p:strVal val="visible"/>
                                      </p:to>
                                    </p:set>
                                    <p:animEffect filter="fade" transition="in">
                                      <p:cBhvr>
                                        <p:cTn dur="1000"/>
                                        <p:tgtEl>
                                          <p:spTgt spid="54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3">
                                            <p:txEl>
                                              <p:pRg end="2" st="2"/>
                                            </p:txEl>
                                          </p:spTgt>
                                        </p:tgtEl>
                                        <p:attrNameLst>
                                          <p:attrName>style.visibility</p:attrName>
                                        </p:attrNameLst>
                                      </p:cBhvr>
                                      <p:to>
                                        <p:strVal val="visible"/>
                                      </p:to>
                                    </p:set>
                                    <p:animEffect filter="fade" transition="in">
                                      <p:cBhvr>
                                        <p:cTn dur="1000"/>
                                        <p:tgtEl>
                                          <p:spTgt spid="54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3">
                                            <p:txEl>
                                              <p:pRg end="3" st="3"/>
                                            </p:txEl>
                                          </p:spTgt>
                                        </p:tgtEl>
                                        <p:attrNameLst>
                                          <p:attrName>style.visibility</p:attrName>
                                        </p:attrNameLst>
                                      </p:cBhvr>
                                      <p:to>
                                        <p:strVal val="visible"/>
                                      </p:to>
                                    </p:set>
                                    <p:animEffect filter="fade" transition="in">
                                      <p:cBhvr>
                                        <p:cTn dur="1000"/>
                                        <p:tgtEl>
                                          <p:spTgt spid="54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3">
                                            <p:txEl>
                                              <p:pRg end="4" st="4"/>
                                            </p:txEl>
                                          </p:spTgt>
                                        </p:tgtEl>
                                        <p:attrNameLst>
                                          <p:attrName>style.visibility</p:attrName>
                                        </p:attrNameLst>
                                      </p:cBhvr>
                                      <p:to>
                                        <p:strVal val="visible"/>
                                      </p:to>
                                    </p:set>
                                    <p:animEffect filter="fade" transition="in">
                                      <p:cBhvr>
                                        <p:cTn dur="1000"/>
                                        <p:tgtEl>
                                          <p:spTgt spid="54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3">
                                            <p:txEl>
                                              <p:pRg end="5" st="5"/>
                                            </p:txEl>
                                          </p:spTgt>
                                        </p:tgtEl>
                                        <p:attrNameLst>
                                          <p:attrName>style.visibility</p:attrName>
                                        </p:attrNameLst>
                                      </p:cBhvr>
                                      <p:to>
                                        <p:strVal val="visible"/>
                                      </p:to>
                                    </p:set>
                                    <p:animEffect filter="fade" transition="in">
                                      <p:cBhvr>
                                        <p:cTn dur="1000"/>
                                        <p:tgtEl>
                                          <p:spTgt spid="54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3">
                                            <p:txEl>
                                              <p:pRg end="6" st="6"/>
                                            </p:txEl>
                                          </p:spTgt>
                                        </p:tgtEl>
                                        <p:attrNameLst>
                                          <p:attrName>style.visibility</p:attrName>
                                        </p:attrNameLst>
                                      </p:cBhvr>
                                      <p:to>
                                        <p:strVal val="visible"/>
                                      </p:to>
                                    </p:set>
                                    <p:animEffect filter="fade" transition="in">
                                      <p:cBhvr>
                                        <p:cTn dur="1000"/>
                                        <p:tgtEl>
                                          <p:spTgt spid="54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3">
                                            <p:txEl>
                                              <p:pRg end="7" st="7"/>
                                            </p:txEl>
                                          </p:spTgt>
                                        </p:tgtEl>
                                        <p:attrNameLst>
                                          <p:attrName>style.visibility</p:attrName>
                                        </p:attrNameLst>
                                      </p:cBhvr>
                                      <p:to>
                                        <p:strVal val="visible"/>
                                      </p:to>
                                    </p:set>
                                    <p:animEffect filter="fade" transition="in">
                                      <p:cBhvr>
                                        <p:cTn dur="1000"/>
                                        <p:tgtEl>
                                          <p:spTgt spid="54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3">
                                            <p:txEl>
                                              <p:pRg end="8" st="8"/>
                                            </p:txEl>
                                          </p:spTgt>
                                        </p:tgtEl>
                                        <p:attrNameLst>
                                          <p:attrName>style.visibility</p:attrName>
                                        </p:attrNameLst>
                                      </p:cBhvr>
                                      <p:to>
                                        <p:strVal val="visible"/>
                                      </p:to>
                                    </p:set>
                                    <p:animEffect filter="fade" transition="in">
                                      <p:cBhvr>
                                        <p:cTn dur="1000"/>
                                        <p:tgtEl>
                                          <p:spTgt spid="543">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58"/>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Helvetica Neue"/>
              <a:buNone/>
            </a:pPr>
            <a:r>
              <a:rPr b="1" i="0" lang="en-US" sz="3200" u="none">
                <a:solidFill>
                  <a:schemeClr val="dk2"/>
                </a:solidFill>
                <a:latin typeface="Helvetica Neue"/>
                <a:ea typeface="Helvetica Neue"/>
                <a:cs typeface="Helvetica Neue"/>
                <a:sym typeface="Helvetica Neue"/>
              </a:rPr>
              <a:t>File Organization</a:t>
            </a:r>
            <a:endParaRPr/>
          </a:p>
        </p:txBody>
      </p:sp>
      <p:sp>
        <p:nvSpPr>
          <p:cNvPr id="550" name="Google Shape;550;p58"/>
          <p:cNvSpPr txBox="1"/>
          <p:nvPr>
            <p:ph idx="1" type="body"/>
          </p:nvPr>
        </p:nvSpPr>
        <p:spPr>
          <a:xfrm>
            <a:off x="914400" y="1250950"/>
            <a:ext cx="7210425" cy="4887912"/>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2"/>
              </a:buClr>
              <a:buSzPts val="1800"/>
              <a:buFont typeface="Arial"/>
              <a:buChar char="●"/>
            </a:pPr>
            <a:r>
              <a:rPr b="0" i="0" lang="en-US" sz="2000" u="none">
                <a:solidFill>
                  <a:schemeClr val="dk1"/>
                </a:solidFill>
                <a:latin typeface="Helvetica Neue"/>
                <a:ea typeface="Helvetica Neue"/>
                <a:cs typeface="Helvetica Neue"/>
                <a:sym typeface="Helvetica Neue"/>
              </a:rPr>
              <a:t>File contains different  record size</a:t>
            </a:r>
            <a:endParaRPr/>
          </a:p>
          <a:p>
            <a:pPr indent="-285750" lvl="1" marL="742950" rtl="0" algn="l">
              <a:lnSpc>
                <a:spcPct val="100000"/>
              </a:lnSpc>
              <a:spcBef>
                <a:spcPts val="700"/>
              </a:spcBef>
              <a:spcAft>
                <a:spcPts val="0"/>
              </a:spcAft>
              <a:buClr>
                <a:schemeClr val="folHlink"/>
              </a:buClr>
              <a:buSzPts val="1600"/>
              <a:buFont typeface="Helvetica Neue"/>
              <a:buAutoNum type="arabicPeriod"/>
            </a:pPr>
            <a:r>
              <a:rPr b="0" i="0" lang="en-US" sz="2000" u="none">
                <a:solidFill>
                  <a:schemeClr val="dk1"/>
                </a:solidFill>
                <a:latin typeface="Helvetica Neue"/>
                <a:ea typeface="Helvetica Neue"/>
                <a:cs typeface="Helvetica Neue"/>
                <a:sym typeface="Helvetica Neue"/>
              </a:rPr>
              <a:t>Fixed Length Record</a:t>
            </a:r>
            <a:endParaRPr/>
          </a:p>
          <a:p>
            <a:pPr indent="-95250" lvl="2" marL="808037"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  </a:t>
            </a:r>
            <a:r>
              <a:rPr b="1" i="0" lang="en-US" sz="2000" u="none">
                <a:solidFill>
                  <a:schemeClr val="dk1"/>
                </a:solidFill>
                <a:latin typeface="Helvetica Neue"/>
                <a:ea typeface="Helvetica Neue"/>
                <a:cs typeface="Helvetica Neue"/>
                <a:sym typeface="Helvetica Neue"/>
              </a:rPr>
              <a:t>Each file has records of one particular type only </a:t>
            </a:r>
            <a:endParaRPr/>
          </a:p>
          <a:p>
            <a:pPr indent="-95250" lvl="2" marL="808037" rtl="0" algn="l">
              <a:lnSpc>
                <a:spcPct val="100000"/>
              </a:lnSpc>
              <a:spcBef>
                <a:spcPts val="700"/>
              </a:spcBef>
              <a:spcAft>
                <a:spcPts val="0"/>
              </a:spcAft>
              <a:buClr>
                <a:srgbClr val="33CC33"/>
              </a:buClr>
              <a:buSzPts val="1500"/>
              <a:buFont typeface="Arimo"/>
              <a:buChar char="4"/>
            </a:pPr>
            <a:r>
              <a:rPr b="1" i="0" lang="en-US" sz="2000" u="none">
                <a:solidFill>
                  <a:schemeClr val="dk1"/>
                </a:solidFill>
                <a:latin typeface="Helvetica Neue"/>
                <a:ea typeface="Helvetica Neue"/>
                <a:cs typeface="Helvetica Neue"/>
                <a:sym typeface="Helvetica Neue"/>
              </a:rPr>
              <a:t>   </a:t>
            </a:r>
            <a:r>
              <a:rPr b="0" i="0" lang="en-US" sz="2000" u="none">
                <a:solidFill>
                  <a:schemeClr val="dk1"/>
                </a:solidFill>
                <a:latin typeface="Helvetica Neue"/>
                <a:ea typeface="Helvetica Neue"/>
                <a:cs typeface="Helvetica Neue"/>
                <a:sym typeface="Helvetica Neue"/>
              </a:rPr>
              <a:t>   Easiest to implement </a:t>
            </a:r>
            <a:endParaRPr/>
          </a:p>
          <a:p>
            <a:pPr indent="-285750" lvl="1" marL="742950" rtl="0" algn="l">
              <a:lnSpc>
                <a:spcPct val="100000"/>
              </a:lnSpc>
              <a:spcBef>
                <a:spcPts val="700"/>
              </a:spcBef>
              <a:spcAft>
                <a:spcPts val="0"/>
              </a:spcAft>
              <a:buClr>
                <a:schemeClr val="folHlink"/>
              </a:buClr>
              <a:buSzPts val="1600"/>
              <a:buFont typeface="Helvetica Neue"/>
              <a:buAutoNum type="arabicPeriod"/>
            </a:pPr>
            <a:r>
              <a:rPr b="0" i="0" lang="en-US" sz="2000" u="none">
                <a:solidFill>
                  <a:schemeClr val="dk1"/>
                </a:solidFill>
                <a:latin typeface="Helvetica Neue"/>
                <a:ea typeface="Helvetica Neue"/>
                <a:cs typeface="Helvetica Neue"/>
                <a:sym typeface="Helvetica Neue"/>
              </a:rPr>
              <a:t> Variable Length Record </a:t>
            </a:r>
            <a:endParaRPr/>
          </a:p>
          <a:p>
            <a:pPr indent="-95250" lvl="2" marL="808037"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   </a:t>
            </a:r>
            <a:r>
              <a:rPr b="1" i="0" lang="en-US" sz="2000" u="none">
                <a:solidFill>
                  <a:schemeClr val="dk1"/>
                </a:solidFill>
                <a:latin typeface="Helvetica Neue"/>
                <a:ea typeface="Helvetica Neue"/>
                <a:cs typeface="Helvetica Neue"/>
                <a:sym typeface="Helvetica Neue"/>
              </a:rPr>
              <a:t>Can have different types of records</a:t>
            </a:r>
            <a:endParaRPr/>
          </a:p>
          <a:p>
            <a:pPr indent="-95250" lvl="2" marL="808037"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   Difficult to implement compare to fixed length</a:t>
            </a:r>
            <a:endParaRPr/>
          </a:p>
          <a:p>
            <a:pPr indent="-127000" lvl="3" marL="1150937" rtl="0" algn="l">
              <a:lnSpc>
                <a:spcPct val="100000"/>
              </a:lnSpc>
              <a:spcBef>
                <a:spcPts val="700"/>
              </a:spcBef>
              <a:spcAft>
                <a:spcPts val="0"/>
              </a:spcAft>
              <a:buClr>
                <a:schemeClr val="hlink"/>
              </a:buClr>
              <a:buSzPts val="2000"/>
              <a:buFont typeface="Times New Roman"/>
              <a:buChar char="–"/>
            </a:pPr>
            <a:r>
              <a:rPr b="0" i="0" lang="en-US" sz="2000" u="none">
                <a:solidFill>
                  <a:schemeClr val="dk1"/>
                </a:solidFill>
                <a:latin typeface="Helvetica Neue"/>
                <a:ea typeface="Helvetica Neue"/>
                <a:cs typeface="Helvetica Neue"/>
                <a:sym typeface="Helvetica Neue"/>
              </a:rPr>
              <a:t>   Encodes the length of each field, utilizes record length or uses a field delimiter</a:t>
            </a:r>
            <a:endParaRPr/>
          </a:p>
          <a:p>
            <a:pPr indent="-228600" lvl="0" marL="342900" rtl="0" algn="l">
              <a:spcBef>
                <a:spcPts val="700"/>
              </a:spcBef>
              <a:spcAft>
                <a:spcPts val="0"/>
              </a:spcAft>
              <a:buSzPts val="1800"/>
              <a:buNone/>
            </a:pPr>
            <a:r>
              <a:t/>
            </a:r>
            <a:endParaRPr b="0" i="0" sz="2000" u="none">
              <a:solidFill>
                <a:schemeClr val="dk1"/>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0">
                                            <p:txEl>
                                              <p:pRg end="0" st="0"/>
                                            </p:txEl>
                                          </p:spTgt>
                                        </p:tgtEl>
                                        <p:attrNameLst>
                                          <p:attrName>style.visibility</p:attrName>
                                        </p:attrNameLst>
                                      </p:cBhvr>
                                      <p:to>
                                        <p:strVal val="visible"/>
                                      </p:to>
                                    </p:set>
                                    <p:animEffect filter="fade" transition="in">
                                      <p:cBhvr>
                                        <p:cTn dur="1000"/>
                                        <p:tgtEl>
                                          <p:spTgt spid="55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0">
                                            <p:txEl>
                                              <p:pRg end="1" st="1"/>
                                            </p:txEl>
                                          </p:spTgt>
                                        </p:tgtEl>
                                        <p:attrNameLst>
                                          <p:attrName>style.visibility</p:attrName>
                                        </p:attrNameLst>
                                      </p:cBhvr>
                                      <p:to>
                                        <p:strVal val="visible"/>
                                      </p:to>
                                    </p:set>
                                    <p:animEffect filter="fade" transition="in">
                                      <p:cBhvr>
                                        <p:cTn dur="1000"/>
                                        <p:tgtEl>
                                          <p:spTgt spid="55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0">
                                            <p:txEl>
                                              <p:pRg end="2" st="2"/>
                                            </p:txEl>
                                          </p:spTgt>
                                        </p:tgtEl>
                                        <p:attrNameLst>
                                          <p:attrName>style.visibility</p:attrName>
                                        </p:attrNameLst>
                                      </p:cBhvr>
                                      <p:to>
                                        <p:strVal val="visible"/>
                                      </p:to>
                                    </p:set>
                                    <p:animEffect filter="fade" transition="in">
                                      <p:cBhvr>
                                        <p:cTn dur="1000"/>
                                        <p:tgtEl>
                                          <p:spTgt spid="55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0">
                                            <p:txEl>
                                              <p:pRg end="3" st="3"/>
                                            </p:txEl>
                                          </p:spTgt>
                                        </p:tgtEl>
                                        <p:attrNameLst>
                                          <p:attrName>style.visibility</p:attrName>
                                        </p:attrNameLst>
                                      </p:cBhvr>
                                      <p:to>
                                        <p:strVal val="visible"/>
                                      </p:to>
                                    </p:set>
                                    <p:animEffect filter="fade" transition="in">
                                      <p:cBhvr>
                                        <p:cTn dur="1000"/>
                                        <p:tgtEl>
                                          <p:spTgt spid="55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0">
                                            <p:txEl>
                                              <p:pRg end="4" st="4"/>
                                            </p:txEl>
                                          </p:spTgt>
                                        </p:tgtEl>
                                        <p:attrNameLst>
                                          <p:attrName>style.visibility</p:attrName>
                                        </p:attrNameLst>
                                      </p:cBhvr>
                                      <p:to>
                                        <p:strVal val="visible"/>
                                      </p:to>
                                    </p:set>
                                    <p:animEffect filter="fade" transition="in">
                                      <p:cBhvr>
                                        <p:cTn dur="1000"/>
                                        <p:tgtEl>
                                          <p:spTgt spid="55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0">
                                            <p:txEl>
                                              <p:pRg end="5" st="5"/>
                                            </p:txEl>
                                          </p:spTgt>
                                        </p:tgtEl>
                                        <p:attrNameLst>
                                          <p:attrName>style.visibility</p:attrName>
                                        </p:attrNameLst>
                                      </p:cBhvr>
                                      <p:to>
                                        <p:strVal val="visible"/>
                                      </p:to>
                                    </p:set>
                                    <p:animEffect filter="fade" transition="in">
                                      <p:cBhvr>
                                        <p:cTn dur="1000"/>
                                        <p:tgtEl>
                                          <p:spTgt spid="55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0">
                                            <p:txEl>
                                              <p:pRg end="6" st="6"/>
                                            </p:txEl>
                                          </p:spTgt>
                                        </p:tgtEl>
                                        <p:attrNameLst>
                                          <p:attrName>style.visibility</p:attrName>
                                        </p:attrNameLst>
                                      </p:cBhvr>
                                      <p:to>
                                        <p:strVal val="visible"/>
                                      </p:to>
                                    </p:set>
                                    <p:animEffect filter="fade" transition="in">
                                      <p:cBhvr>
                                        <p:cTn dur="1000"/>
                                        <p:tgtEl>
                                          <p:spTgt spid="55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0">
                                            <p:txEl>
                                              <p:pRg end="7" st="7"/>
                                            </p:txEl>
                                          </p:spTgt>
                                        </p:tgtEl>
                                        <p:attrNameLst>
                                          <p:attrName>style.visibility</p:attrName>
                                        </p:attrNameLst>
                                      </p:cBhvr>
                                      <p:to>
                                        <p:strVal val="visible"/>
                                      </p:to>
                                    </p:set>
                                    <p:animEffect filter="fade" transition="in">
                                      <p:cBhvr>
                                        <p:cTn dur="1000"/>
                                        <p:tgtEl>
                                          <p:spTgt spid="55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0">
                                            <p:txEl>
                                              <p:pRg end="8" st="8"/>
                                            </p:txEl>
                                          </p:spTgt>
                                        </p:tgtEl>
                                        <p:attrNameLst>
                                          <p:attrName>style.visibility</p:attrName>
                                        </p:attrNameLst>
                                      </p:cBhvr>
                                      <p:to>
                                        <p:strVal val="visible"/>
                                      </p:to>
                                    </p:set>
                                    <p:animEffect filter="fade" transition="in">
                                      <p:cBhvr>
                                        <p:cTn dur="1000"/>
                                        <p:tgtEl>
                                          <p:spTgt spid="550">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59"/>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Helvetica Neue"/>
              <a:buNone/>
            </a:pPr>
            <a:r>
              <a:rPr b="1" i="0" lang="en-US" sz="3200" u="none">
                <a:solidFill>
                  <a:schemeClr val="dk2"/>
                </a:solidFill>
                <a:latin typeface="Helvetica Neue"/>
                <a:ea typeface="Helvetica Neue"/>
                <a:cs typeface="Helvetica Neue"/>
                <a:sym typeface="Helvetica Neue"/>
              </a:rPr>
              <a:t>Fixed-Length Records</a:t>
            </a:r>
            <a:endParaRPr/>
          </a:p>
        </p:txBody>
      </p:sp>
      <p:sp>
        <p:nvSpPr>
          <p:cNvPr id="557" name="Google Shape;557;p59"/>
          <p:cNvSpPr txBox="1"/>
          <p:nvPr>
            <p:ph idx="1" type="body"/>
          </p:nvPr>
        </p:nvSpPr>
        <p:spPr>
          <a:xfrm>
            <a:off x="914400" y="1122362"/>
            <a:ext cx="7924800" cy="4876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2"/>
              </a:buClr>
              <a:buSzPts val="1800"/>
              <a:buFont typeface="Arial"/>
              <a:buChar char="●"/>
            </a:pPr>
            <a:r>
              <a:rPr b="0" i="0" lang="en-US" sz="2000" u="none">
                <a:solidFill>
                  <a:schemeClr val="dk1"/>
                </a:solidFill>
                <a:latin typeface="Helvetica Neue"/>
                <a:ea typeface="Helvetica Neue"/>
                <a:cs typeface="Helvetica Neue"/>
                <a:sym typeface="Helvetica Neue"/>
              </a:rPr>
              <a:t>Simple approach</a:t>
            </a:r>
            <a:endParaRPr/>
          </a:p>
          <a:p>
            <a:pPr indent="-285750" lvl="1" marL="742950"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File of Instructor records stores</a:t>
            </a:r>
            <a:endParaRPr/>
          </a:p>
          <a:p>
            <a:pPr indent="-228600" lvl="2" marL="1085850"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(ID varchar(5), name varchar(20), dept_name varchar(20), salary numeric (8,2))</a:t>
            </a:r>
            <a:endParaRPr/>
          </a:p>
          <a:p>
            <a:pPr indent="-228600" lvl="2" marL="1085850"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Character occupies 1 byte and numeric(8,2) 8 bytes</a:t>
            </a:r>
            <a:endParaRPr/>
          </a:p>
          <a:p>
            <a:pPr indent="-228600" lvl="2" marL="1085850"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Total 1 record size is 53 bytes</a:t>
            </a:r>
            <a:endParaRPr/>
          </a:p>
          <a:p>
            <a:pPr indent="-228600" lvl="0" marL="342900" rtl="0" algn="l">
              <a:spcBef>
                <a:spcPts val="700"/>
              </a:spcBef>
              <a:spcAft>
                <a:spcPts val="0"/>
              </a:spcAft>
              <a:buSzPts val="1800"/>
              <a:buNone/>
            </a:pPr>
            <a:r>
              <a:t/>
            </a:r>
            <a:endParaRPr b="0" i="0" sz="2000" u="none">
              <a:solidFill>
                <a:schemeClr val="dk1"/>
              </a:solidFill>
              <a:latin typeface="Helvetica Neue"/>
              <a:ea typeface="Helvetica Neue"/>
              <a:cs typeface="Helvetica Neue"/>
              <a:sym typeface="Helvetica Neue"/>
            </a:endParaRPr>
          </a:p>
        </p:txBody>
      </p:sp>
      <p:pic>
        <p:nvPicPr>
          <p:cNvPr id="558" name="Google Shape;558;p59"/>
          <p:cNvPicPr preferRelativeResize="0"/>
          <p:nvPr/>
        </p:nvPicPr>
        <p:blipFill rotWithShape="1">
          <a:blip r:embed="rId3">
            <a:alphaModFix/>
          </a:blip>
          <a:srcRect b="0" l="0" r="0" t="0"/>
          <a:stretch/>
        </p:blipFill>
        <p:spPr>
          <a:xfrm>
            <a:off x="2600325" y="3425825"/>
            <a:ext cx="4419600" cy="2844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7">
                                            <p:txEl>
                                              <p:pRg end="0" st="0"/>
                                            </p:txEl>
                                          </p:spTgt>
                                        </p:tgtEl>
                                        <p:attrNameLst>
                                          <p:attrName>style.visibility</p:attrName>
                                        </p:attrNameLst>
                                      </p:cBhvr>
                                      <p:to>
                                        <p:strVal val="visible"/>
                                      </p:to>
                                    </p:set>
                                    <p:animEffect filter="fade" transition="in">
                                      <p:cBhvr>
                                        <p:cTn dur="1000"/>
                                        <p:tgtEl>
                                          <p:spTgt spid="5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7">
                                            <p:txEl>
                                              <p:pRg end="1" st="1"/>
                                            </p:txEl>
                                          </p:spTgt>
                                        </p:tgtEl>
                                        <p:attrNameLst>
                                          <p:attrName>style.visibility</p:attrName>
                                        </p:attrNameLst>
                                      </p:cBhvr>
                                      <p:to>
                                        <p:strVal val="visible"/>
                                      </p:to>
                                    </p:set>
                                    <p:animEffect filter="fade" transition="in">
                                      <p:cBhvr>
                                        <p:cTn dur="1000"/>
                                        <p:tgtEl>
                                          <p:spTgt spid="5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7">
                                            <p:txEl>
                                              <p:pRg end="2" st="2"/>
                                            </p:txEl>
                                          </p:spTgt>
                                        </p:tgtEl>
                                        <p:attrNameLst>
                                          <p:attrName>style.visibility</p:attrName>
                                        </p:attrNameLst>
                                      </p:cBhvr>
                                      <p:to>
                                        <p:strVal val="visible"/>
                                      </p:to>
                                    </p:set>
                                    <p:animEffect filter="fade" transition="in">
                                      <p:cBhvr>
                                        <p:cTn dur="1000"/>
                                        <p:tgtEl>
                                          <p:spTgt spid="55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7">
                                            <p:txEl>
                                              <p:pRg end="3" st="3"/>
                                            </p:txEl>
                                          </p:spTgt>
                                        </p:tgtEl>
                                        <p:attrNameLst>
                                          <p:attrName>style.visibility</p:attrName>
                                        </p:attrNameLst>
                                      </p:cBhvr>
                                      <p:to>
                                        <p:strVal val="visible"/>
                                      </p:to>
                                    </p:set>
                                    <p:animEffect filter="fade" transition="in">
                                      <p:cBhvr>
                                        <p:cTn dur="1000"/>
                                        <p:tgtEl>
                                          <p:spTgt spid="55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7">
                                            <p:txEl>
                                              <p:pRg end="4" st="4"/>
                                            </p:txEl>
                                          </p:spTgt>
                                        </p:tgtEl>
                                        <p:attrNameLst>
                                          <p:attrName>style.visibility</p:attrName>
                                        </p:attrNameLst>
                                      </p:cBhvr>
                                      <p:to>
                                        <p:strVal val="visible"/>
                                      </p:to>
                                    </p:set>
                                    <p:animEffect filter="fade" transition="in">
                                      <p:cBhvr>
                                        <p:cTn dur="1000"/>
                                        <p:tgtEl>
                                          <p:spTgt spid="55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7">
                                            <p:txEl>
                                              <p:pRg end="5" st="5"/>
                                            </p:txEl>
                                          </p:spTgt>
                                        </p:tgtEl>
                                        <p:attrNameLst>
                                          <p:attrName>style.visibility</p:attrName>
                                        </p:attrNameLst>
                                      </p:cBhvr>
                                      <p:to>
                                        <p:strVal val="visible"/>
                                      </p:to>
                                    </p:set>
                                    <p:animEffect filter="fade" transition="in">
                                      <p:cBhvr>
                                        <p:cTn dur="1000"/>
                                        <p:tgtEl>
                                          <p:spTgt spid="55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60"/>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Helvetica Neue"/>
              <a:buNone/>
            </a:pPr>
            <a:r>
              <a:rPr b="1" i="0" lang="en-US" sz="3200" u="none">
                <a:solidFill>
                  <a:schemeClr val="dk2"/>
                </a:solidFill>
                <a:latin typeface="Helvetica Neue"/>
                <a:ea typeface="Helvetica Neue"/>
                <a:cs typeface="Helvetica Neue"/>
                <a:sym typeface="Helvetica Neue"/>
              </a:rPr>
              <a:t>Fixed-Length Records</a:t>
            </a:r>
            <a:endParaRPr/>
          </a:p>
        </p:txBody>
      </p:sp>
      <p:sp>
        <p:nvSpPr>
          <p:cNvPr id="565" name="Google Shape;565;p60"/>
          <p:cNvSpPr txBox="1"/>
          <p:nvPr>
            <p:ph idx="1" type="body"/>
          </p:nvPr>
        </p:nvSpPr>
        <p:spPr>
          <a:xfrm>
            <a:off x="533400" y="1122362"/>
            <a:ext cx="8610600" cy="4876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2"/>
              </a:buClr>
              <a:buSzPts val="1800"/>
              <a:buFont typeface="Arial"/>
              <a:buChar char="●"/>
            </a:pPr>
            <a:r>
              <a:rPr b="0" i="0" lang="en-US" sz="2000" u="none">
                <a:solidFill>
                  <a:schemeClr val="dk1"/>
                </a:solidFill>
                <a:latin typeface="Helvetica Neue"/>
                <a:ea typeface="Helvetica Neue"/>
                <a:cs typeface="Helvetica Neue"/>
                <a:sym typeface="Helvetica Neue"/>
              </a:rPr>
              <a:t>Simple approach</a:t>
            </a:r>
            <a:endParaRPr/>
          </a:p>
          <a:p>
            <a:pPr indent="-285750" lvl="1" marL="742950"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Two problems</a:t>
            </a:r>
            <a:endParaRPr/>
          </a:p>
          <a:p>
            <a:pPr indent="-342900" lvl="2" marL="1200150" rtl="0" algn="l">
              <a:lnSpc>
                <a:spcPct val="100000"/>
              </a:lnSpc>
              <a:spcBef>
                <a:spcPts val="700"/>
              </a:spcBef>
              <a:spcAft>
                <a:spcPts val="0"/>
              </a:spcAft>
              <a:buClr>
                <a:srgbClr val="33CC33"/>
              </a:buClr>
              <a:buSzPts val="1500"/>
              <a:buFont typeface="Helvetica Neue"/>
              <a:buAutoNum type="arabicPeriod"/>
            </a:pPr>
            <a:r>
              <a:rPr b="0" i="0" lang="en-US" sz="2000" u="none">
                <a:solidFill>
                  <a:schemeClr val="dk1"/>
                </a:solidFill>
                <a:latin typeface="Helvetica Neue"/>
                <a:ea typeface="Helvetica Neue"/>
                <a:cs typeface="Helvetica Neue"/>
                <a:sym typeface="Helvetica Neue"/>
              </a:rPr>
              <a:t>Block size happens to be a multiple of record size (example </a:t>
            </a:r>
            <a:endParaRPr sz="2000"/>
          </a:p>
          <a:p>
            <a:pPr indent="-342900" lvl="2" marL="1200150" rtl="0" algn="l">
              <a:lnSpc>
                <a:spcPct val="100000"/>
              </a:lnSpc>
              <a:spcBef>
                <a:spcPts val="700"/>
              </a:spcBef>
              <a:spcAft>
                <a:spcPts val="0"/>
              </a:spcAft>
              <a:buClr>
                <a:srgbClr val="33CC33"/>
              </a:buClr>
              <a:buSzPts val="1500"/>
              <a:buFont typeface="Helvetica Neue"/>
              <a:buAutoNum type="arabicPeriod"/>
            </a:pPr>
            <a:r>
              <a:rPr b="0" i="0" lang="en-US" sz="2000" u="none">
                <a:solidFill>
                  <a:schemeClr val="dk1"/>
                </a:solidFill>
                <a:latin typeface="Helvetica Neue"/>
                <a:ea typeface="Helvetica Neue"/>
                <a:cs typeface="Helvetica Neue"/>
                <a:sym typeface="Helvetica Neue"/>
              </a:rPr>
              <a:t>)</a:t>
            </a:r>
            <a:endParaRPr/>
          </a:p>
          <a:p>
            <a:pPr indent="-228600" lvl="3" marL="1428750" rtl="0" algn="l">
              <a:lnSpc>
                <a:spcPct val="100000"/>
              </a:lnSpc>
              <a:spcBef>
                <a:spcPts val="700"/>
              </a:spcBef>
              <a:spcAft>
                <a:spcPts val="0"/>
              </a:spcAft>
              <a:buClr>
                <a:schemeClr val="hlink"/>
              </a:buClr>
              <a:buSzPts val="2000"/>
              <a:buFont typeface="Times New Roman"/>
              <a:buChar char="–"/>
            </a:pPr>
            <a:r>
              <a:rPr b="0" i="0" lang="en-US" sz="2000" u="none">
                <a:solidFill>
                  <a:schemeClr val="dk1"/>
                </a:solidFill>
                <a:latin typeface="Helvetica Neue"/>
                <a:ea typeface="Helvetica Neue"/>
                <a:cs typeface="Helvetica Neue"/>
                <a:sym typeface="Helvetica Neue"/>
              </a:rPr>
              <a:t>It may cross the block boundaries</a:t>
            </a:r>
            <a:endParaRPr/>
          </a:p>
          <a:p>
            <a:pPr indent="-228600" lvl="3" marL="1428750" rtl="0" algn="l">
              <a:lnSpc>
                <a:spcPct val="100000"/>
              </a:lnSpc>
              <a:spcBef>
                <a:spcPts val="700"/>
              </a:spcBef>
              <a:spcAft>
                <a:spcPts val="0"/>
              </a:spcAft>
              <a:buClr>
                <a:schemeClr val="hlink"/>
              </a:buClr>
              <a:buSzPts val="2000"/>
              <a:buFont typeface="Times New Roman"/>
              <a:buChar char="–"/>
            </a:pPr>
            <a:r>
              <a:rPr b="0" i="0" lang="en-US" sz="2000" u="none">
                <a:solidFill>
                  <a:schemeClr val="dk1"/>
                </a:solidFill>
                <a:latin typeface="Helvetica Neue"/>
                <a:ea typeface="Helvetica Neue"/>
                <a:cs typeface="Helvetica Neue"/>
                <a:sym typeface="Helvetica Neue"/>
              </a:rPr>
              <a:t>Solution</a:t>
            </a:r>
            <a:endParaRPr/>
          </a:p>
          <a:p>
            <a:pPr indent="-228600" lvl="4" marL="1771650" rtl="0" algn="l">
              <a:lnSpc>
                <a:spcPct val="100000"/>
              </a:lnSpc>
              <a:spcBef>
                <a:spcPts val="700"/>
              </a:spcBef>
              <a:spcAft>
                <a:spcPts val="0"/>
              </a:spcAft>
              <a:buClr>
                <a:schemeClr val="dk2"/>
              </a:buClr>
              <a:buSzPts val="1500"/>
              <a:buFont typeface="Helvetica Neue"/>
              <a:buChar char="»"/>
            </a:pPr>
            <a:r>
              <a:rPr b="0" i="0" lang="en-US" sz="2000" u="none">
                <a:solidFill>
                  <a:schemeClr val="dk1"/>
                </a:solidFill>
                <a:latin typeface="Helvetica Neue"/>
                <a:ea typeface="Helvetica Neue"/>
                <a:cs typeface="Helvetica Neue"/>
                <a:sym typeface="Helvetica Neue"/>
              </a:rPr>
              <a:t>Allocate as many records to a block as would fit entirely in the block</a:t>
            </a:r>
            <a:endParaRPr/>
          </a:p>
          <a:p>
            <a:pPr indent="-228600" lvl="4" marL="1771650" rtl="0" algn="l">
              <a:lnSpc>
                <a:spcPct val="100000"/>
              </a:lnSpc>
              <a:spcBef>
                <a:spcPts val="700"/>
              </a:spcBef>
              <a:spcAft>
                <a:spcPts val="0"/>
              </a:spcAft>
              <a:buClr>
                <a:schemeClr val="dk2"/>
              </a:buClr>
              <a:buSzPts val="1500"/>
              <a:buFont typeface="Helvetica Neue"/>
              <a:buChar char="»"/>
            </a:pPr>
            <a:r>
              <a:rPr b="1" i="0" lang="en-US" sz="2000" u="none">
                <a:solidFill>
                  <a:schemeClr val="dk1"/>
                </a:solidFill>
                <a:latin typeface="Helvetica Neue"/>
                <a:ea typeface="Helvetica Neue"/>
                <a:cs typeface="Helvetica Neue"/>
                <a:sym typeface="Helvetica Neue"/>
              </a:rPr>
              <a:t>Divide the block size by the record size, discard fraction part</a:t>
            </a:r>
            <a:endParaRPr/>
          </a:p>
          <a:p>
            <a:pPr indent="-228600" lvl="4" marL="1771650" rtl="0" algn="l">
              <a:lnSpc>
                <a:spcPct val="100000"/>
              </a:lnSpc>
              <a:spcBef>
                <a:spcPts val="700"/>
              </a:spcBef>
              <a:spcAft>
                <a:spcPts val="0"/>
              </a:spcAft>
              <a:buClr>
                <a:schemeClr val="dk2"/>
              </a:buClr>
              <a:buSzPts val="1500"/>
              <a:buFont typeface="Helvetica Neue"/>
              <a:buChar char="»"/>
            </a:pPr>
            <a:r>
              <a:rPr b="0" i="0" lang="en-US" sz="2000" u="none">
                <a:solidFill>
                  <a:schemeClr val="dk1"/>
                </a:solidFill>
                <a:latin typeface="Helvetica Neue"/>
                <a:ea typeface="Helvetica Neue"/>
                <a:cs typeface="Helvetica Neue"/>
                <a:sym typeface="Helvetica Neue"/>
              </a:rPr>
              <a:t>Record access is simple</a:t>
            </a:r>
            <a:endParaRPr/>
          </a:p>
          <a:p>
            <a:pPr indent="-228600" lvl="0" marL="342900" rtl="0" algn="l">
              <a:spcBef>
                <a:spcPts val="700"/>
              </a:spcBef>
              <a:spcAft>
                <a:spcPts val="0"/>
              </a:spcAft>
              <a:buSzPts val="1800"/>
              <a:buNone/>
            </a:pPr>
            <a:r>
              <a:t/>
            </a:r>
            <a:endParaRPr b="0" i="0" sz="2000" u="none">
              <a:solidFill>
                <a:schemeClr val="dk1"/>
              </a:solidFill>
              <a:latin typeface="Helvetica Neue"/>
              <a:ea typeface="Helvetica Neue"/>
              <a:cs typeface="Helvetica Neue"/>
              <a:sym typeface="Helvetica Neue"/>
            </a:endParaRPr>
          </a:p>
        </p:txBody>
      </p:sp>
      <p:grpSp>
        <p:nvGrpSpPr>
          <p:cNvPr id="566" name="Google Shape;566;p60"/>
          <p:cNvGrpSpPr/>
          <p:nvPr/>
        </p:nvGrpSpPr>
        <p:grpSpPr>
          <a:xfrm>
            <a:off x="1063550" y="2943075"/>
            <a:ext cx="806700" cy="1622775"/>
            <a:chOff x="1063550" y="2943075"/>
            <a:chExt cx="806700" cy="1622775"/>
          </a:xfrm>
        </p:grpSpPr>
        <p:sp>
          <p:nvSpPr>
            <p:cNvPr id="567" name="Google Shape;567;p60"/>
            <p:cNvSpPr/>
            <p:nvPr/>
          </p:nvSpPr>
          <p:spPr>
            <a:xfrm>
              <a:off x="1063550" y="2943075"/>
              <a:ext cx="806700" cy="1191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53B</a:t>
              </a:r>
              <a:endParaRPr/>
            </a:p>
          </p:txBody>
        </p:sp>
        <p:sp>
          <p:nvSpPr>
            <p:cNvPr id="568" name="Google Shape;568;p60"/>
            <p:cNvSpPr/>
            <p:nvPr/>
          </p:nvSpPr>
          <p:spPr>
            <a:xfrm>
              <a:off x="1063550" y="4135050"/>
              <a:ext cx="806700" cy="4308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11B</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5">
                                            <p:txEl>
                                              <p:pRg end="0" st="0"/>
                                            </p:txEl>
                                          </p:spTgt>
                                        </p:tgtEl>
                                        <p:attrNameLst>
                                          <p:attrName>style.visibility</p:attrName>
                                        </p:attrNameLst>
                                      </p:cBhvr>
                                      <p:to>
                                        <p:strVal val="visible"/>
                                      </p:to>
                                    </p:set>
                                    <p:animEffect filter="fade" transition="in">
                                      <p:cBhvr>
                                        <p:cTn dur="1000"/>
                                        <p:tgtEl>
                                          <p:spTgt spid="56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5">
                                            <p:txEl>
                                              <p:pRg end="1" st="1"/>
                                            </p:txEl>
                                          </p:spTgt>
                                        </p:tgtEl>
                                        <p:attrNameLst>
                                          <p:attrName>style.visibility</p:attrName>
                                        </p:attrNameLst>
                                      </p:cBhvr>
                                      <p:to>
                                        <p:strVal val="visible"/>
                                      </p:to>
                                    </p:set>
                                    <p:animEffect filter="fade" transition="in">
                                      <p:cBhvr>
                                        <p:cTn dur="1000"/>
                                        <p:tgtEl>
                                          <p:spTgt spid="56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5">
                                            <p:txEl>
                                              <p:pRg end="2" st="2"/>
                                            </p:txEl>
                                          </p:spTgt>
                                        </p:tgtEl>
                                        <p:attrNameLst>
                                          <p:attrName>style.visibility</p:attrName>
                                        </p:attrNameLst>
                                      </p:cBhvr>
                                      <p:to>
                                        <p:strVal val="visible"/>
                                      </p:to>
                                    </p:set>
                                    <p:animEffect filter="fade" transition="in">
                                      <p:cBhvr>
                                        <p:cTn dur="1000"/>
                                        <p:tgtEl>
                                          <p:spTgt spid="56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5">
                                            <p:txEl>
                                              <p:pRg end="3" st="3"/>
                                            </p:txEl>
                                          </p:spTgt>
                                        </p:tgtEl>
                                        <p:attrNameLst>
                                          <p:attrName>style.visibility</p:attrName>
                                        </p:attrNameLst>
                                      </p:cBhvr>
                                      <p:to>
                                        <p:strVal val="visible"/>
                                      </p:to>
                                    </p:set>
                                    <p:animEffect filter="fade" transition="in">
                                      <p:cBhvr>
                                        <p:cTn dur="1000"/>
                                        <p:tgtEl>
                                          <p:spTgt spid="56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5">
                                            <p:txEl>
                                              <p:pRg end="4" st="4"/>
                                            </p:txEl>
                                          </p:spTgt>
                                        </p:tgtEl>
                                        <p:attrNameLst>
                                          <p:attrName>style.visibility</p:attrName>
                                        </p:attrNameLst>
                                      </p:cBhvr>
                                      <p:to>
                                        <p:strVal val="visible"/>
                                      </p:to>
                                    </p:set>
                                    <p:animEffect filter="fade" transition="in">
                                      <p:cBhvr>
                                        <p:cTn dur="1000"/>
                                        <p:tgtEl>
                                          <p:spTgt spid="56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5">
                                            <p:txEl>
                                              <p:pRg end="5" st="5"/>
                                            </p:txEl>
                                          </p:spTgt>
                                        </p:tgtEl>
                                        <p:attrNameLst>
                                          <p:attrName>style.visibility</p:attrName>
                                        </p:attrNameLst>
                                      </p:cBhvr>
                                      <p:to>
                                        <p:strVal val="visible"/>
                                      </p:to>
                                    </p:set>
                                    <p:animEffect filter="fade" transition="in">
                                      <p:cBhvr>
                                        <p:cTn dur="1000"/>
                                        <p:tgtEl>
                                          <p:spTgt spid="56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5">
                                            <p:txEl>
                                              <p:pRg end="6" st="6"/>
                                            </p:txEl>
                                          </p:spTgt>
                                        </p:tgtEl>
                                        <p:attrNameLst>
                                          <p:attrName>style.visibility</p:attrName>
                                        </p:attrNameLst>
                                      </p:cBhvr>
                                      <p:to>
                                        <p:strVal val="visible"/>
                                      </p:to>
                                    </p:set>
                                    <p:animEffect filter="fade" transition="in">
                                      <p:cBhvr>
                                        <p:cTn dur="1000"/>
                                        <p:tgtEl>
                                          <p:spTgt spid="56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5">
                                            <p:txEl>
                                              <p:pRg end="7" st="7"/>
                                            </p:txEl>
                                          </p:spTgt>
                                        </p:tgtEl>
                                        <p:attrNameLst>
                                          <p:attrName>style.visibility</p:attrName>
                                        </p:attrNameLst>
                                      </p:cBhvr>
                                      <p:to>
                                        <p:strVal val="visible"/>
                                      </p:to>
                                    </p:set>
                                    <p:animEffect filter="fade" transition="in">
                                      <p:cBhvr>
                                        <p:cTn dur="1000"/>
                                        <p:tgtEl>
                                          <p:spTgt spid="56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5">
                                            <p:txEl>
                                              <p:pRg end="8" st="8"/>
                                            </p:txEl>
                                          </p:spTgt>
                                        </p:tgtEl>
                                        <p:attrNameLst>
                                          <p:attrName>style.visibility</p:attrName>
                                        </p:attrNameLst>
                                      </p:cBhvr>
                                      <p:to>
                                        <p:strVal val="visible"/>
                                      </p:to>
                                    </p:set>
                                    <p:animEffect filter="fade" transition="in">
                                      <p:cBhvr>
                                        <p:cTn dur="1000"/>
                                        <p:tgtEl>
                                          <p:spTgt spid="56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5">
                                            <p:txEl>
                                              <p:pRg end="9" st="9"/>
                                            </p:txEl>
                                          </p:spTgt>
                                        </p:tgtEl>
                                        <p:attrNameLst>
                                          <p:attrName>style.visibility</p:attrName>
                                        </p:attrNameLst>
                                      </p:cBhvr>
                                      <p:to>
                                        <p:strVal val="visible"/>
                                      </p:to>
                                    </p:set>
                                    <p:animEffect filter="fade" transition="in">
                                      <p:cBhvr>
                                        <p:cTn dur="1000"/>
                                        <p:tgtEl>
                                          <p:spTgt spid="565">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61"/>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Helvetica Neue"/>
              <a:buNone/>
            </a:pPr>
            <a:r>
              <a:rPr b="1" i="0" lang="en-US" sz="3200" u="none">
                <a:solidFill>
                  <a:schemeClr val="dk2"/>
                </a:solidFill>
                <a:latin typeface="Helvetica Neue"/>
                <a:ea typeface="Helvetica Neue"/>
                <a:cs typeface="Helvetica Neue"/>
                <a:sym typeface="Helvetica Neue"/>
              </a:rPr>
              <a:t>Fixed-Length Records</a:t>
            </a:r>
            <a:endParaRPr/>
          </a:p>
        </p:txBody>
      </p:sp>
      <p:sp>
        <p:nvSpPr>
          <p:cNvPr id="575" name="Google Shape;575;p61"/>
          <p:cNvSpPr txBox="1"/>
          <p:nvPr>
            <p:ph idx="1" type="body"/>
          </p:nvPr>
        </p:nvSpPr>
        <p:spPr>
          <a:xfrm>
            <a:off x="415925" y="1122362"/>
            <a:ext cx="8728075" cy="4876800"/>
          </a:xfrm>
          <a:prstGeom prst="rect">
            <a:avLst/>
          </a:prstGeom>
          <a:noFill/>
          <a:ln>
            <a:noFill/>
          </a:ln>
        </p:spPr>
        <p:txBody>
          <a:bodyPr anchorCtr="0" anchor="t" bIns="45700" lIns="91425" spcFirstLastPara="1" rIns="91425" wrap="square" tIns="45700">
            <a:noAutofit/>
          </a:bodyPr>
          <a:lstStyle/>
          <a:p>
            <a:pPr indent="-342900" lvl="1" marL="857250" rtl="0" algn="l">
              <a:lnSpc>
                <a:spcPct val="100000"/>
              </a:lnSpc>
              <a:spcBef>
                <a:spcPts val="0"/>
              </a:spcBef>
              <a:spcAft>
                <a:spcPts val="0"/>
              </a:spcAft>
              <a:buClr>
                <a:schemeClr val="folHlink"/>
              </a:buClr>
              <a:buSzPts val="1440"/>
              <a:buFont typeface="Helvetica Neue"/>
              <a:buAutoNum type="arabicPeriod" startAt="2"/>
            </a:pPr>
            <a:r>
              <a:rPr b="0" i="0" lang="en-US" sz="1800" u="none">
                <a:solidFill>
                  <a:schemeClr val="dk1"/>
                </a:solidFill>
                <a:latin typeface="Helvetica Neue"/>
                <a:ea typeface="Helvetica Neue"/>
                <a:cs typeface="Helvetica Neue"/>
                <a:sym typeface="Helvetica Neue"/>
              </a:rPr>
              <a:t>Difficult to delete a record </a:t>
            </a:r>
            <a:endParaRPr/>
          </a:p>
          <a:p>
            <a:pPr indent="-228600" lvl="2" marL="1085850" rtl="0" algn="l">
              <a:lnSpc>
                <a:spcPct val="100000"/>
              </a:lnSpc>
              <a:spcBef>
                <a:spcPts val="630"/>
              </a:spcBef>
              <a:spcAft>
                <a:spcPts val="0"/>
              </a:spcAft>
              <a:buClr>
                <a:srgbClr val="33CC33"/>
              </a:buClr>
              <a:buSzPts val="1350"/>
              <a:buFont typeface="Arimo"/>
              <a:buChar char="4"/>
            </a:pPr>
            <a:r>
              <a:rPr b="0" i="0" lang="en-US" sz="1800" u="none">
                <a:solidFill>
                  <a:schemeClr val="dk1"/>
                </a:solidFill>
                <a:latin typeface="Helvetica Neue"/>
                <a:ea typeface="Helvetica Neue"/>
                <a:cs typeface="Helvetica Neue"/>
                <a:sym typeface="Helvetica Neue"/>
              </a:rPr>
              <a:t>Solution</a:t>
            </a:r>
            <a:endParaRPr/>
          </a:p>
          <a:p>
            <a:pPr indent="-228600" lvl="3" marL="1428750" rtl="0" algn="l">
              <a:lnSpc>
                <a:spcPct val="100000"/>
              </a:lnSpc>
              <a:spcBef>
                <a:spcPts val="700"/>
              </a:spcBef>
              <a:spcAft>
                <a:spcPts val="0"/>
              </a:spcAft>
              <a:buClr>
                <a:schemeClr val="hlink"/>
              </a:buClr>
              <a:buSzPts val="2000"/>
              <a:buFont typeface="Times New Roman"/>
              <a:buChar char="–"/>
            </a:pPr>
            <a:r>
              <a:rPr b="0" i="0" lang="en-US" sz="2000" u="none">
                <a:solidFill>
                  <a:schemeClr val="dk1"/>
                </a:solidFill>
                <a:latin typeface="Helvetica Neue"/>
                <a:ea typeface="Helvetica Neue"/>
                <a:cs typeface="Helvetica Neue"/>
                <a:sym typeface="Helvetica Neue"/>
              </a:rPr>
              <a:t>The space occupied by the record to be deleted must be filled with some other record of the file</a:t>
            </a:r>
            <a:endParaRPr/>
          </a:p>
          <a:p>
            <a:pPr indent="-228600" lvl="4" marL="1771650" rtl="0" algn="l">
              <a:lnSpc>
                <a:spcPct val="100000"/>
              </a:lnSpc>
              <a:spcBef>
                <a:spcPts val="700"/>
              </a:spcBef>
              <a:spcAft>
                <a:spcPts val="0"/>
              </a:spcAft>
              <a:buSzPts val="1500"/>
              <a:buFont typeface="Helvetica Neue"/>
              <a:buNone/>
            </a:pPr>
            <a:r>
              <a:rPr b="1" i="0" lang="en-US" sz="2000" u="none">
                <a:solidFill>
                  <a:schemeClr val="dk1"/>
                </a:solidFill>
                <a:latin typeface="Helvetica Neue"/>
                <a:ea typeface="Helvetica Neue"/>
                <a:cs typeface="Helvetica Neue"/>
                <a:sym typeface="Helvetica Neue"/>
              </a:rPr>
              <a:t>1. Move records </a:t>
            </a:r>
            <a:r>
              <a:rPr b="1" i="1" lang="en-US" sz="2000" u="none">
                <a:solidFill>
                  <a:schemeClr val="dk1"/>
                </a:solidFill>
                <a:latin typeface="Helvetica Neue"/>
                <a:ea typeface="Helvetica Neue"/>
                <a:cs typeface="Helvetica Neue"/>
                <a:sym typeface="Helvetica Neue"/>
              </a:rPr>
              <a:t>i</a:t>
            </a:r>
            <a:r>
              <a:rPr b="1" i="0" lang="en-US" sz="2000" u="none">
                <a:solidFill>
                  <a:schemeClr val="dk1"/>
                </a:solidFill>
                <a:latin typeface="Helvetica Neue"/>
                <a:ea typeface="Helvetica Neue"/>
                <a:cs typeface="Helvetica Neue"/>
                <a:sym typeface="Helvetica Neue"/>
              </a:rPr>
              <a:t> + 1, . . ., </a:t>
            </a:r>
            <a:r>
              <a:rPr b="1" i="1" lang="en-US" sz="2000" u="none">
                <a:solidFill>
                  <a:schemeClr val="dk1"/>
                </a:solidFill>
                <a:latin typeface="Helvetica Neue"/>
                <a:ea typeface="Helvetica Neue"/>
                <a:cs typeface="Helvetica Neue"/>
                <a:sym typeface="Helvetica Neue"/>
              </a:rPr>
              <a:t>n</a:t>
            </a:r>
            <a:r>
              <a:rPr b="1" i="0" lang="en-US" sz="2000" u="none">
                <a:solidFill>
                  <a:schemeClr val="dk1"/>
                </a:solidFill>
                <a:latin typeface="Helvetica Neue"/>
                <a:ea typeface="Helvetica Neue"/>
                <a:cs typeface="Helvetica Neue"/>
                <a:sym typeface="Helvetica Neue"/>
              </a:rPr>
              <a:t> to </a:t>
            </a:r>
            <a:r>
              <a:rPr b="1" i="1" lang="en-US" sz="2000" u="none">
                <a:solidFill>
                  <a:schemeClr val="dk1"/>
                </a:solidFill>
                <a:latin typeface="Helvetica Neue"/>
                <a:ea typeface="Helvetica Neue"/>
                <a:cs typeface="Helvetica Neue"/>
                <a:sym typeface="Helvetica Neue"/>
              </a:rPr>
              <a:t>i, . . . , n – </a:t>
            </a:r>
            <a:r>
              <a:rPr b="1" i="0" lang="en-US" sz="2000" u="none">
                <a:solidFill>
                  <a:schemeClr val="dk1"/>
                </a:solidFill>
                <a:latin typeface="Helvetica Neue"/>
                <a:ea typeface="Helvetica Neue"/>
                <a:cs typeface="Helvetica Neue"/>
                <a:sym typeface="Helvetica Neue"/>
              </a:rPr>
              <a:t>1</a:t>
            </a:r>
            <a:endParaRPr/>
          </a:p>
          <a:p>
            <a:pPr indent="-228600" lvl="4" marL="1771650" rtl="0" algn="l">
              <a:lnSpc>
                <a:spcPct val="100000"/>
              </a:lnSpc>
              <a:spcBef>
                <a:spcPts val="700"/>
              </a:spcBef>
              <a:spcAft>
                <a:spcPts val="0"/>
              </a:spcAft>
              <a:buSzPts val="1500"/>
              <a:buFont typeface="Helvetica Neue"/>
              <a:buNone/>
            </a:pPr>
            <a:r>
              <a:rPr b="1" i="0" lang="en-US" sz="2000" u="none">
                <a:solidFill>
                  <a:schemeClr val="dk1"/>
                </a:solidFill>
                <a:latin typeface="Helvetica Neue"/>
                <a:ea typeface="Helvetica Neue"/>
                <a:cs typeface="Helvetica Neue"/>
                <a:sym typeface="Helvetica Neue"/>
              </a:rPr>
              <a:t>2. Move record </a:t>
            </a:r>
            <a:r>
              <a:rPr b="1" i="1" lang="en-US" sz="2000" u="none">
                <a:solidFill>
                  <a:schemeClr val="dk1"/>
                </a:solidFill>
                <a:latin typeface="Helvetica Neue"/>
                <a:ea typeface="Helvetica Neue"/>
                <a:cs typeface="Helvetica Neue"/>
                <a:sym typeface="Helvetica Neue"/>
              </a:rPr>
              <a:t>n </a:t>
            </a:r>
            <a:r>
              <a:rPr b="1" i="0" lang="en-US" sz="2000" u="none">
                <a:solidFill>
                  <a:schemeClr val="dk1"/>
                </a:solidFill>
                <a:latin typeface="Helvetica Neue"/>
                <a:ea typeface="Helvetica Neue"/>
                <a:cs typeface="Helvetica Neue"/>
                <a:sym typeface="Helvetica Neue"/>
              </a:rPr>
              <a:t> to i</a:t>
            </a:r>
            <a:endParaRPr/>
          </a:p>
          <a:p>
            <a:pPr indent="-228600" lvl="3" marL="1428750" rtl="0" algn="l">
              <a:lnSpc>
                <a:spcPct val="100000"/>
              </a:lnSpc>
              <a:spcBef>
                <a:spcPts val="700"/>
              </a:spcBef>
              <a:spcAft>
                <a:spcPts val="0"/>
              </a:spcAft>
              <a:buClr>
                <a:schemeClr val="hlink"/>
              </a:buClr>
              <a:buSzPts val="2000"/>
              <a:buFont typeface="Times New Roman"/>
              <a:buChar char="–"/>
            </a:pPr>
            <a:r>
              <a:rPr b="0" i="0" lang="en-US" sz="2000" u="none">
                <a:solidFill>
                  <a:schemeClr val="dk1"/>
                </a:solidFill>
                <a:latin typeface="Helvetica Neue"/>
                <a:ea typeface="Helvetica Neue"/>
                <a:cs typeface="Helvetica Neue"/>
                <a:sym typeface="Helvetica Neue"/>
              </a:rPr>
              <a:t>Have a way of marking deleted records to ignore </a:t>
            </a:r>
            <a:endParaRPr/>
          </a:p>
          <a:p>
            <a:pPr indent="-228600" lvl="4" marL="1771650" rtl="0" algn="l">
              <a:lnSpc>
                <a:spcPct val="100000"/>
              </a:lnSpc>
              <a:spcBef>
                <a:spcPts val="700"/>
              </a:spcBef>
              <a:spcAft>
                <a:spcPts val="0"/>
              </a:spcAft>
              <a:buSzPts val="1500"/>
              <a:buFont typeface="Helvetica Neue"/>
              <a:buNone/>
            </a:pPr>
            <a:r>
              <a:rPr b="1" i="0" lang="en-US" sz="2000" u="none">
                <a:solidFill>
                  <a:schemeClr val="dk1"/>
                </a:solidFill>
                <a:latin typeface="Helvetica Neue"/>
                <a:ea typeface="Helvetica Neue"/>
                <a:cs typeface="Helvetica Neue"/>
                <a:sym typeface="Helvetica Neue"/>
              </a:rPr>
              <a:t>3. Do not move records, but link all free records on a </a:t>
            </a:r>
            <a:r>
              <a:rPr b="1" i="1" lang="en-US" sz="2000" u="none">
                <a:solidFill>
                  <a:schemeClr val="dk1"/>
                </a:solidFill>
                <a:latin typeface="Helvetica Neue"/>
                <a:ea typeface="Helvetica Neue"/>
                <a:cs typeface="Helvetica Neue"/>
                <a:sym typeface="Helvetica Neue"/>
              </a:rPr>
              <a:t>free list</a:t>
            </a:r>
            <a:endParaRPr/>
          </a:p>
        </p:txBody>
      </p:sp>
      <p:pic>
        <p:nvPicPr>
          <p:cNvPr id="576" name="Google Shape;576;p61"/>
          <p:cNvPicPr preferRelativeResize="0"/>
          <p:nvPr/>
        </p:nvPicPr>
        <p:blipFill rotWithShape="1">
          <a:blip r:embed="rId3">
            <a:alphaModFix/>
          </a:blip>
          <a:srcRect b="0" l="0" r="0" t="0"/>
          <a:stretch/>
        </p:blipFill>
        <p:spPr>
          <a:xfrm>
            <a:off x="3570287" y="4167187"/>
            <a:ext cx="3662362" cy="2355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5">
                                            <p:txEl>
                                              <p:pRg end="0" st="0"/>
                                            </p:txEl>
                                          </p:spTgt>
                                        </p:tgtEl>
                                        <p:attrNameLst>
                                          <p:attrName>style.visibility</p:attrName>
                                        </p:attrNameLst>
                                      </p:cBhvr>
                                      <p:to>
                                        <p:strVal val="visible"/>
                                      </p:to>
                                    </p:set>
                                    <p:animEffect filter="fade" transition="in">
                                      <p:cBhvr>
                                        <p:cTn dur="1000"/>
                                        <p:tgtEl>
                                          <p:spTgt spid="57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5">
                                            <p:txEl>
                                              <p:pRg end="1" st="1"/>
                                            </p:txEl>
                                          </p:spTgt>
                                        </p:tgtEl>
                                        <p:attrNameLst>
                                          <p:attrName>style.visibility</p:attrName>
                                        </p:attrNameLst>
                                      </p:cBhvr>
                                      <p:to>
                                        <p:strVal val="visible"/>
                                      </p:to>
                                    </p:set>
                                    <p:animEffect filter="fade" transition="in">
                                      <p:cBhvr>
                                        <p:cTn dur="1000"/>
                                        <p:tgtEl>
                                          <p:spTgt spid="57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5">
                                            <p:txEl>
                                              <p:pRg end="2" st="2"/>
                                            </p:txEl>
                                          </p:spTgt>
                                        </p:tgtEl>
                                        <p:attrNameLst>
                                          <p:attrName>style.visibility</p:attrName>
                                        </p:attrNameLst>
                                      </p:cBhvr>
                                      <p:to>
                                        <p:strVal val="visible"/>
                                      </p:to>
                                    </p:set>
                                    <p:animEffect filter="fade" transition="in">
                                      <p:cBhvr>
                                        <p:cTn dur="1000"/>
                                        <p:tgtEl>
                                          <p:spTgt spid="57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5">
                                            <p:txEl>
                                              <p:pRg end="3" st="3"/>
                                            </p:txEl>
                                          </p:spTgt>
                                        </p:tgtEl>
                                        <p:attrNameLst>
                                          <p:attrName>style.visibility</p:attrName>
                                        </p:attrNameLst>
                                      </p:cBhvr>
                                      <p:to>
                                        <p:strVal val="visible"/>
                                      </p:to>
                                    </p:set>
                                    <p:animEffect filter="fade" transition="in">
                                      <p:cBhvr>
                                        <p:cTn dur="1000"/>
                                        <p:tgtEl>
                                          <p:spTgt spid="57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5">
                                            <p:txEl>
                                              <p:pRg end="4" st="4"/>
                                            </p:txEl>
                                          </p:spTgt>
                                        </p:tgtEl>
                                        <p:attrNameLst>
                                          <p:attrName>style.visibility</p:attrName>
                                        </p:attrNameLst>
                                      </p:cBhvr>
                                      <p:to>
                                        <p:strVal val="visible"/>
                                      </p:to>
                                    </p:set>
                                    <p:animEffect filter="fade" transition="in">
                                      <p:cBhvr>
                                        <p:cTn dur="1000"/>
                                        <p:tgtEl>
                                          <p:spTgt spid="57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5">
                                            <p:txEl>
                                              <p:pRg end="5" st="5"/>
                                            </p:txEl>
                                          </p:spTgt>
                                        </p:tgtEl>
                                        <p:attrNameLst>
                                          <p:attrName>style.visibility</p:attrName>
                                        </p:attrNameLst>
                                      </p:cBhvr>
                                      <p:to>
                                        <p:strVal val="visible"/>
                                      </p:to>
                                    </p:set>
                                    <p:animEffect filter="fade" transition="in">
                                      <p:cBhvr>
                                        <p:cTn dur="1000"/>
                                        <p:tgtEl>
                                          <p:spTgt spid="57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5">
                                            <p:txEl>
                                              <p:pRg end="6" st="6"/>
                                            </p:txEl>
                                          </p:spTgt>
                                        </p:tgtEl>
                                        <p:attrNameLst>
                                          <p:attrName>style.visibility</p:attrName>
                                        </p:attrNameLst>
                                      </p:cBhvr>
                                      <p:to>
                                        <p:strVal val="visible"/>
                                      </p:to>
                                    </p:set>
                                    <p:animEffect filter="fade" transition="in">
                                      <p:cBhvr>
                                        <p:cTn dur="1000"/>
                                        <p:tgtEl>
                                          <p:spTgt spid="575">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62"/>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Helvetica Neue"/>
              <a:buNone/>
            </a:pPr>
            <a:r>
              <a:rPr b="1" i="0" lang="en-US" sz="3200" u="none">
                <a:solidFill>
                  <a:schemeClr val="dk2"/>
                </a:solidFill>
                <a:latin typeface="Helvetica Neue"/>
                <a:ea typeface="Helvetica Neue"/>
                <a:cs typeface="Helvetica Neue"/>
                <a:sym typeface="Helvetica Neue"/>
              </a:rPr>
              <a:t>Deleting record 3 and compacting</a:t>
            </a:r>
            <a:endParaRPr/>
          </a:p>
        </p:txBody>
      </p:sp>
      <p:sp>
        <p:nvSpPr>
          <p:cNvPr id="583" name="Google Shape;583;p62"/>
          <p:cNvSpPr txBox="1"/>
          <p:nvPr>
            <p:ph idx="1" type="body"/>
          </p:nvPr>
        </p:nvSpPr>
        <p:spPr>
          <a:xfrm>
            <a:off x="814387" y="1093787"/>
            <a:ext cx="8135937" cy="4903787"/>
          </a:xfrm>
          <a:prstGeom prst="rect">
            <a:avLst/>
          </a:prstGeom>
          <a:noFill/>
          <a:ln>
            <a:noFill/>
          </a:ln>
        </p:spPr>
        <p:txBody>
          <a:bodyPr anchorCtr="0" anchor="t" bIns="45700" lIns="91425" spcFirstLastPara="1" rIns="91425" wrap="square" tIns="45700">
            <a:noAutofit/>
          </a:bodyPr>
          <a:lstStyle/>
          <a:p>
            <a:pPr indent="-240030" lvl="0" marL="342900" marR="0" rtl="0" algn="l">
              <a:lnSpc>
                <a:spcPct val="100000"/>
              </a:lnSpc>
              <a:spcBef>
                <a:spcPts val="0"/>
              </a:spcBef>
              <a:spcAft>
                <a:spcPts val="0"/>
              </a:spcAft>
              <a:buClr>
                <a:schemeClr val="dk2"/>
              </a:buClr>
              <a:buSzPts val="162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240030" lvl="0" marL="342900" marR="0" rtl="0" algn="l">
              <a:lnSpc>
                <a:spcPct val="100000"/>
              </a:lnSpc>
              <a:spcBef>
                <a:spcPts val="630"/>
              </a:spcBef>
              <a:spcAft>
                <a:spcPts val="0"/>
              </a:spcAft>
              <a:buClr>
                <a:schemeClr val="dk2"/>
              </a:buClr>
              <a:buSzPts val="162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240030" lvl="0" marL="342900" marR="0" rtl="0" algn="l">
              <a:lnSpc>
                <a:spcPct val="100000"/>
              </a:lnSpc>
              <a:spcBef>
                <a:spcPts val="630"/>
              </a:spcBef>
              <a:spcAft>
                <a:spcPts val="0"/>
              </a:spcAft>
              <a:buClr>
                <a:schemeClr val="dk2"/>
              </a:buClr>
              <a:buSzPts val="162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240030" lvl="0" marL="342900" marR="0" rtl="0" algn="l">
              <a:lnSpc>
                <a:spcPct val="100000"/>
              </a:lnSpc>
              <a:spcBef>
                <a:spcPts val="630"/>
              </a:spcBef>
              <a:spcAft>
                <a:spcPts val="0"/>
              </a:spcAft>
              <a:buClr>
                <a:schemeClr val="dk2"/>
              </a:buClr>
              <a:buSzPts val="162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240030" lvl="0" marL="342900" marR="0" rtl="0" algn="l">
              <a:lnSpc>
                <a:spcPct val="100000"/>
              </a:lnSpc>
              <a:spcBef>
                <a:spcPts val="630"/>
              </a:spcBef>
              <a:spcAft>
                <a:spcPts val="0"/>
              </a:spcAft>
              <a:buClr>
                <a:schemeClr val="dk2"/>
              </a:buClr>
              <a:buSzPts val="162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240030" lvl="0" marL="342900" marR="0" rtl="0" algn="l">
              <a:lnSpc>
                <a:spcPct val="100000"/>
              </a:lnSpc>
              <a:spcBef>
                <a:spcPts val="630"/>
              </a:spcBef>
              <a:spcAft>
                <a:spcPts val="0"/>
              </a:spcAft>
              <a:buClr>
                <a:schemeClr val="dk2"/>
              </a:buClr>
              <a:buSzPts val="162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240030" lvl="0" marL="342900" marR="0" rtl="0" algn="l">
              <a:lnSpc>
                <a:spcPct val="100000"/>
              </a:lnSpc>
              <a:spcBef>
                <a:spcPts val="630"/>
              </a:spcBef>
              <a:spcAft>
                <a:spcPts val="0"/>
              </a:spcAft>
              <a:buClr>
                <a:schemeClr val="dk2"/>
              </a:buClr>
              <a:buSzPts val="162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240030" lvl="0" marL="342900" marR="0" rtl="0" algn="l">
              <a:lnSpc>
                <a:spcPct val="100000"/>
              </a:lnSpc>
              <a:spcBef>
                <a:spcPts val="630"/>
              </a:spcBef>
              <a:spcAft>
                <a:spcPts val="0"/>
              </a:spcAft>
              <a:buClr>
                <a:schemeClr val="dk2"/>
              </a:buClr>
              <a:buSzPts val="162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240030" lvl="0" marL="342900" marR="0" rtl="0" algn="l">
              <a:lnSpc>
                <a:spcPct val="100000"/>
              </a:lnSpc>
              <a:spcBef>
                <a:spcPts val="630"/>
              </a:spcBef>
              <a:spcAft>
                <a:spcPts val="0"/>
              </a:spcAft>
              <a:buClr>
                <a:schemeClr val="dk2"/>
              </a:buClr>
              <a:buSzPts val="162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240030" lvl="0" marL="342900" marR="0" rtl="0" algn="l">
              <a:lnSpc>
                <a:spcPct val="100000"/>
              </a:lnSpc>
              <a:spcBef>
                <a:spcPts val="630"/>
              </a:spcBef>
              <a:spcAft>
                <a:spcPts val="0"/>
              </a:spcAft>
              <a:buClr>
                <a:schemeClr val="dk2"/>
              </a:buClr>
              <a:buSzPts val="162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240030" lvl="0" marL="342900" marR="0" rtl="0" algn="l">
              <a:lnSpc>
                <a:spcPct val="100000"/>
              </a:lnSpc>
              <a:spcBef>
                <a:spcPts val="630"/>
              </a:spcBef>
              <a:spcAft>
                <a:spcPts val="0"/>
              </a:spcAft>
              <a:buClr>
                <a:schemeClr val="dk2"/>
              </a:buClr>
              <a:buSzPts val="162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228600" lvl="0" marL="342900" marR="0" rtl="0" algn="l">
              <a:lnSpc>
                <a:spcPct val="100000"/>
              </a:lnSpc>
              <a:spcBef>
                <a:spcPts val="700"/>
              </a:spcBef>
              <a:spcAft>
                <a:spcPts val="0"/>
              </a:spcAft>
              <a:buClr>
                <a:schemeClr val="dk2"/>
              </a:buClr>
              <a:buSzPts val="1800"/>
              <a:buFont typeface="Arial"/>
              <a:buNone/>
            </a:pPr>
            <a:r>
              <a:t/>
            </a:r>
            <a:endParaRPr b="0" i="0" sz="2000" u="none" cap="none" strike="noStrike">
              <a:solidFill>
                <a:schemeClr val="dk1"/>
              </a:solidFill>
              <a:latin typeface="Helvetica Neue"/>
              <a:ea typeface="Helvetica Neue"/>
              <a:cs typeface="Helvetica Neue"/>
              <a:sym typeface="Helvetica Neue"/>
            </a:endParaRPr>
          </a:p>
          <a:p>
            <a:pPr indent="-342900" lvl="0" marL="342900" marR="0" rtl="0" algn="l">
              <a:lnSpc>
                <a:spcPct val="100000"/>
              </a:lnSpc>
              <a:spcBef>
                <a:spcPts val="700"/>
              </a:spcBef>
              <a:spcAft>
                <a:spcPts val="0"/>
              </a:spcAft>
              <a:buClr>
                <a:schemeClr val="dk2"/>
              </a:buClr>
              <a:buSzPts val="1800"/>
              <a:buFont typeface="Arial"/>
              <a:buChar char="●"/>
            </a:pPr>
            <a:r>
              <a:rPr b="0" i="0" lang="en-US" sz="2000" u="none" cap="none" strike="noStrike">
                <a:solidFill>
                  <a:srgbClr val="000099"/>
                </a:solidFill>
                <a:latin typeface="Helvetica Neue"/>
                <a:ea typeface="Helvetica Neue"/>
                <a:cs typeface="Helvetica Neue"/>
                <a:sym typeface="Helvetica Neue"/>
              </a:rPr>
              <a:t>Difficult as requires number of records to move, desirable to move the final record at the deleted record space</a:t>
            </a:r>
            <a:endParaRPr/>
          </a:p>
        </p:txBody>
      </p:sp>
      <p:pic>
        <p:nvPicPr>
          <p:cNvPr id="584" name="Google Shape;584;p62"/>
          <p:cNvPicPr preferRelativeResize="0"/>
          <p:nvPr/>
        </p:nvPicPr>
        <p:blipFill rotWithShape="1">
          <a:blip r:embed="rId3">
            <a:alphaModFix/>
          </a:blip>
          <a:srcRect b="0" l="0" r="0" t="0"/>
          <a:stretch/>
        </p:blipFill>
        <p:spPr>
          <a:xfrm>
            <a:off x="1371600" y="1306512"/>
            <a:ext cx="7102475" cy="4156075"/>
          </a:xfrm>
          <a:prstGeom prst="rect">
            <a:avLst/>
          </a:prstGeom>
          <a:noFill/>
          <a:ln>
            <a:noFill/>
          </a:ln>
        </p:spPr>
      </p:pic>
      <p:sp>
        <p:nvSpPr>
          <p:cNvPr id="585" name="Google Shape;585;p62"/>
          <p:cNvSpPr/>
          <p:nvPr/>
        </p:nvSpPr>
        <p:spPr>
          <a:xfrm>
            <a:off x="1054100" y="2093912"/>
            <a:ext cx="7794625" cy="741362"/>
          </a:xfrm>
          <a:prstGeom prst="roundRect">
            <a:avLst>
              <a:gd fmla="val 16667" name="adj"/>
            </a:avLst>
          </a:prstGeom>
          <a:noFill/>
          <a:ln cap="flat" cmpd="sng" w="41275">
            <a:solidFill>
              <a:srgbClr val="C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600" u="none">
              <a:solidFill>
                <a:schemeClr val="dk1"/>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3"/>
                                        </p:tgtEl>
                                        <p:attrNameLst>
                                          <p:attrName>style.visibility</p:attrName>
                                        </p:attrNameLst>
                                      </p:cBhvr>
                                      <p:to>
                                        <p:strVal val="visible"/>
                                      </p:to>
                                    </p:set>
                                    <p:animEffect filter="fade" transition="in">
                                      <p:cBhvr>
                                        <p:cTn dur="1000"/>
                                        <p:tgtEl>
                                          <p:spTgt spid="5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63"/>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Helvetica Neue"/>
              <a:buNone/>
            </a:pPr>
            <a:r>
              <a:rPr b="1" i="0" lang="en-US" sz="3000" u="none">
                <a:solidFill>
                  <a:schemeClr val="dk2"/>
                </a:solidFill>
                <a:latin typeface="Helvetica Neue"/>
                <a:ea typeface="Helvetica Neue"/>
                <a:cs typeface="Helvetica Neue"/>
                <a:sym typeface="Helvetica Neue"/>
              </a:rPr>
              <a:t>Deleting record 3 and moving last record</a:t>
            </a:r>
            <a:endParaRPr sz="3000"/>
          </a:p>
        </p:txBody>
      </p:sp>
      <p:sp>
        <p:nvSpPr>
          <p:cNvPr id="592" name="Google Shape;592;p63"/>
          <p:cNvSpPr txBox="1"/>
          <p:nvPr>
            <p:ph idx="1" type="body"/>
          </p:nvPr>
        </p:nvSpPr>
        <p:spPr>
          <a:xfrm>
            <a:off x="814387" y="1093787"/>
            <a:ext cx="7661275" cy="4903787"/>
          </a:xfrm>
          <a:prstGeom prst="rect">
            <a:avLst/>
          </a:prstGeom>
          <a:noFill/>
          <a:ln>
            <a:noFill/>
          </a:ln>
        </p:spPr>
        <p:txBody>
          <a:bodyPr anchorCtr="0" anchor="t" bIns="45700" lIns="91425" spcFirstLastPara="1" rIns="91425" wrap="square" tIns="45700">
            <a:noAutofit/>
          </a:bodyPr>
          <a:lstStyle/>
          <a:p>
            <a:pPr indent="-240030" lvl="0" marL="342900" marR="0" rtl="0" algn="l">
              <a:lnSpc>
                <a:spcPct val="100000"/>
              </a:lnSpc>
              <a:spcBef>
                <a:spcPts val="0"/>
              </a:spcBef>
              <a:spcAft>
                <a:spcPts val="0"/>
              </a:spcAft>
              <a:buClr>
                <a:schemeClr val="dk2"/>
              </a:buClr>
              <a:buSzPts val="162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240030" lvl="0" marL="342900" marR="0" rtl="0" algn="l">
              <a:lnSpc>
                <a:spcPct val="100000"/>
              </a:lnSpc>
              <a:spcBef>
                <a:spcPts val="630"/>
              </a:spcBef>
              <a:spcAft>
                <a:spcPts val="0"/>
              </a:spcAft>
              <a:buClr>
                <a:schemeClr val="dk2"/>
              </a:buClr>
              <a:buSzPts val="162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240030" lvl="0" marL="342900" marR="0" rtl="0" algn="l">
              <a:lnSpc>
                <a:spcPct val="100000"/>
              </a:lnSpc>
              <a:spcBef>
                <a:spcPts val="630"/>
              </a:spcBef>
              <a:spcAft>
                <a:spcPts val="0"/>
              </a:spcAft>
              <a:buClr>
                <a:schemeClr val="dk2"/>
              </a:buClr>
              <a:buSzPts val="162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240030" lvl="0" marL="342900" marR="0" rtl="0" algn="l">
              <a:lnSpc>
                <a:spcPct val="100000"/>
              </a:lnSpc>
              <a:spcBef>
                <a:spcPts val="630"/>
              </a:spcBef>
              <a:spcAft>
                <a:spcPts val="0"/>
              </a:spcAft>
              <a:buClr>
                <a:schemeClr val="dk2"/>
              </a:buClr>
              <a:buSzPts val="162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240030" lvl="0" marL="342900" marR="0" rtl="0" algn="l">
              <a:lnSpc>
                <a:spcPct val="100000"/>
              </a:lnSpc>
              <a:spcBef>
                <a:spcPts val="630"/>
              </a:spcBef>
              <a:spcAft>
                <a:spcPts val="0"/>
              </a:spcAft>
              <a:buClr>
                <a:schemeClr val="dk2"/>
              </a:buClr>
              <a:buSzPts val="162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240030" lvl="0" marL="342900" marR="0" rtl="0" algn="l">
              <a:lnSpc>
                <a:spcPct val="100000"/>
              </a:lnSpc>
              <a:spcBef>
                <a:spcPts val="630"/>
              </a:spcBef>
              <a:spcAft>
                <a:spcPts val="0"/>
              </a:spcAft>
              <a:buClr>
                <a:schemeClr val="dk2"/>
              </a:buClr>
              <a:buSzPts val="162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240030" lvl="0" marL="342900" marR="0" rtl="0" algn="l">
              <a:lnSpc>
                <a:spcPct val="100000"/>
              </a:lnSpc>
              <a:spcBef>
                <a:spcPts val="630"/>
              </a:spcBef>
              <a:spcAft>
                <a:spcPts val="0"/>
              </a:spcAft>
              <a:buClr>
                <a:schemeClr val="dk2"/>
              </a:buClr>
              <a:buSzPts val="162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240030" lvl="0" marL="342900" marR="0" rtl="0" algn="l">
              <a:lnSpc>
                <a:spcPct val="100000"/>
              </a:lnSpc>
              <a:spcBef>
                <a:spcPts val="630"/>
              </a:spcBef>
              <a:spcAft>
                <a:spcPts val="0"/>
              </a:spcAft>
              <a:buClr>
                <a:schemeClr val="dk2"/>
              </a:buClr>
              <a:buSzPts val="162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240030" lvl="0" marL="342900" marR="0" rtl="0" algn="l">
              <a:lnSpc>
                <a:spcPct val="100000"/>
              </a:lnSpc>
              <a:spcBef>
                <a:spcPts val="630"/>
              </a:spcBef>
              <a:spcAft>
                <a:spcPts val="0"/>
              </a:spcAft>
              <a:buClr>
                <a:schemeClr val="dk2"/>
              </a:buClr>
              <a:buSzPts val="162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240030" lvl="0" marL="342900" marR="0" rtl="0" algn="l">
              <a:lnSpc>
                <a:spcPct val="100000"/>
              </a:lnSpc>
              <a:spcBef>
                <a:spcPts val="630"/>
              </a:spcBef>
              <a:spcAft>
                <a:spcPts val="0"/>
              </a:spcAft>
              <a:buClr>
                <a:schemeClr val="dk2"/>
              </a:buClr>
              <a:buSzPts val="162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240030" lvl="0" marL="342900" marR="0" rtl="0" algn="l">
              <a:lnSpc>
                <a:spcPct val="100000"/>
              </a:lnSpc>
              <a:spcBef>
                <a:spcPts val="630"/>
              </a:spcBef>
              <a:spcAft>
                <a:spcPts val="0"/>
              </a:spcAft>
              <a:buClr>
                <a:schemeClr val="dk2"/>
              </a:buClr>
              <a:buSzPts val="162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342900" lvl="0" marL="342900" marR="0" rtl="0" algn="l">
              <a:lnSpc>
                <a:spcPct val="100000"/>
              </a:lnSpc>
              <a:spcBef>
                <a:spcPts val="700"/>
              </a:spcBef>
              <a:spcAft>
                <a:spcPts val="0"/>
              </a:spcAft>
              <a:buClr>
                <a:schemeClr val="dk2"/>
              </a:buClr>
              <a:buSzPts val="1800"/>
              <a:buFont typeface="Arial"/>
              <a:buChar char="●"/>
            </a:pPr>
            <a:r>
              <a:rPr b="0" i="0" lang="en-US" sz="2000" u="none" cap="none" strike="noStrike">
                <a:solidFill>
                  <a:srgbClr val="000099"/>
                </a:solidFill>
                <a:latin typeface="Helvetica Neue"/>
                <a:ea typeface="Helvetica Neue"/>
                <a:cs typeface="Helvetica Neue"/>
                <a:sym typeface="Helvetica Neue"/>
              </a:rPr>
              <a:t>Also requires number of block access</a:t>
            </a:r>
            <a:endParaRPr/>
          </a:p>
          <a:p>
            <a:pPr indent="-342900" lvl="0" marL="342900" marR="0" rtl="0" algn="l">
              <a:lnSpc>
                <a:spcPct val="100000"/>
              </a:lnSpc>
              <a:spcBef>
                <a:spcPts val="700"/>
              </a:spcBef>
              <a:spcAft>
                <a:spcPts val="0"/>
              </a:spcAft>
              <a:buClr>
                <a:schemeClr val="dk2"/>
              </a:buClr>
              <a:buSzPts val="1800"/>
              <a:buFont typeface="Arial"/>
              <a:buChar char="●"/>
            </a:pPr>
            <a:r>
              <a:rPr b="0" i="0" lang="en-US" sz="2000" u="none" cap="none" strike="noStrike">
                <a:solidFill>
                  <a:schemeClr val="dk2"/>
                </a:solidFill>
                <a:latin typeface="Helvetica Neue"/>
                <a:ea typeface="Helvetica Neue"/>
                <a:cs typeface="Helvetica Neue"/>
                <a:sym typeface="Helvetica Neue"/>
              </a:rPr>
              <a:t>Insertions tend to be more frequent than deletions, leave space open by the deleted record and to wait for a subsequent insertion</a:t>
            </a:r>
            <a:endParaRPr/>
          </a:p>
        </p:txBody>
      </p:sp>
      <p:pic>
        <p:nvPicPr>
          <p:cNvPr id="593" name="Google Shape;593;p63"/>
          <p:cNvPicPr preferRelativeResize="0"/>
          <p:nvPr/>
        </p:nvPicPr>
        <p:blipFill rotWithShape="1">
          <a:blip r:embed="rId3">
            <a:alphaModFix/>
          </a:blip>
          <a:srcRect b="0" l="0" r="0" t="0"/>
          <a:stretch/>
        </p:blipFill>
        <p:spPr>
          <a:xfrm>
            <a:off x="1353275" y="870475"/>
            <a:ext cx="6735761" cy="3943350"/>
          </a:xfrm>
          <a:prstGeom prst="rect">
            <a:avLst/>
          </a:prstGeom>
          <a:noFill/>
          <a:ln>
            <a:noFill/>
          </a:ln>
        </p:spPr>
      </p:pic>
      <p:sp>
        <p:nvSpPr>
          <p:cNvPr id="594" name="Google Shape;594;p63"/>
          <p:cNvSpPr/>
          <p:nvPr/>
        </p:nvSpPr>
        <p:spPr>
          <a:xfrm>
            <a:off x="1003300" y="1981200"/>
            <a:ext cx="7808912" cy="774700"/>
          </a:xfrm>
          <a:prstGeom prst="roundRect">
            <a:avLst>
              <a:gd fmla="val 16667" name="adj"/>
            </a:avLst>
          </a:prstGeom>
          <a:noFill/>
          <a:ln cap="flat" cmpd="sng" w="41275">
            <a:solidFill>
              <a:srgbClr val="C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600" u="none">
              <a:solidFill>
                <a:schemeClr val="dk1"/>
              </a:solidFill>
              <a:latin typeface="Helvetica Neue"/>
              <a:ea typeface="Helvetica Neue"/>
              <a:cs typeface="Helvetica Neue"/>
              <a:sym typeface="Helvetica Neue"/>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64"/>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Helvetica Neue"/>
              <a:buNone/>
            </a:pPr>
            <a:r>
              <a:rPr b="1" i="0" lang="en-US" sz="3200" u="none">
                <a:solidFill>
                  <a:schemeClr val="dk2"/>
                </a:solidFill>
                <a:latin typeface="Helvetica Neue"/>
                <a:ea typeface="Helvetica Neue"/>
                <a:cs typeface="Helvetica Neue"/>
                <a:sym typeface="Helvetica Neue"/>
              </a:rPr>
              <a:t>Free Lists</a:t>
            </a:r>
            <a:endParaRPr/>
          </a:p>
        </p:txBody>
      </p:sp>
      <p:sp>
        <p:nvSpPr>
          <p:cNvPr id="601" name="Google Shape;601;p64"/>
          <p:cNvSpPr txBox="1"/>
          <p:nvPr>
            <p:ph idx="1" type="body"/>
          </p:nvPr>
        </p:nvSpPr>
        <p:spPr>
          <a:xfrm>
            <a:off x="374650" y="1122362"/>
            <a:ext cx="8769350" cy="24384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2"/>
              </a:buClr>
              <a:buSzPts val="1800"/>
              <a:buFont typeface="Arial"/>
              <a:buChar char="●"/>
            </a:pPr>
            <a:r>
              <a:rPr b="1" i="0" lang="en-US" sz="2000" u="none">
                <a:solidFill>
                  <a:schemeClr val="dk1"/>
                </a:solidFill>
                <a:latin typeface="Helvetica Neue"/>
                <a:ea typeface="Helvetica Neue"/>
                <a:cs typeface="Helvetica Neue"/>
                <a:sym typeface="Helvetica Neue"/>
              </a:rPr>
              <a:t>File Header</a:t>
            </a:r>
            <a:r>
              <a:rPr b="0" i="0" lang="en-US" sz="2000" u="none">
                <a:solidFill>
                  <a:schemeClr val="dk1"/>
                </a:solidFill>
                <a:latin typeface="Helvetica Neue"/>
                <a:ea typeface="Helvetica Neue"/>
                <a:cs typeface="Helvetica Neue"/>
                <a:sym typeface="Helvetica Neue"/>
              </a:rPr>
              <a:t>, Additional structure is required to do so,</a:t>
            </a:r>
            <a:endParaRPr/>
          </a:p>
          <a:p>
            <a:pPr indent="-342900" lvl="0" marL="342900" rtl="0" algn="l">
              <a:lnSpc>
                <a:spcPct val="100000"/>
              </a:lnSpc>
              <a:spcBef>
                <a:spcPts val="700"/>
              </a:spcBef>
              <a:spcAft>
                <a:spcPts val="0"/>
              </a:spcAft>
              <a:buClr>
                <a:schemeClr val="dk2"/>
              </a:buClr>
              <a:buSzPts val="1800"/>
              <a:buFont typeface="Arial"/>
              <a:buChar char="●"/>
            </a:pPr>
            <a:r>
              <a:rPr b="0" i="0" lang="en-US" sz="2000" u="none">
                <a:solidFill>
                  <a:schemeClr val="dk1"/>
                </a:solidFill>
                <a:latin typeface="Helvetica Neue"/>
                <a:ea typeface="Helvetica Neue"/>
                <a:cs typeface="Helvetica Neue"/>
                <a:sym typeface="Helvetica Neue"/>
              </a:rPr>
              <a:t>Contains variety of information about the file</a:t>
            </a:r>
            <a:endParaRPr/>
          </a:p>
          <a:p>
            <a:pPr indent="-342900" lvl="0" marL="342900" rtl="0" algn="l">
              <a:lnSpc>
                <a:spcPct val="100000"/>
              </a:lnSpc>
              <a:spcBef>
                <a:spcPts val="700"/>
              </a:spcBef>
              <a:spcAft>
                <a:spcPts val="0"/>
              </a:spcAft>
              <a:buClr>
                <a:schemeClr val="dk2"/>
              </a:buClr>
              <a:buSzPts val="1800"/>
              <a:buFont typeface="Arial"/>
              <a:buChar char="●"/>
            </a:pPr>
            <a:r>
              <a:rPr b="0" i="0" lang="en-US" sz="2000" u="none">
                <a:solidFill>
                  <a:schemeClr val="dk1"/>
                </a:solidFill>
                <a:latin typeface="Helvetica Neue"/>
                <a:ea typeface="Helvetica Neue"/>
                <a:cs typeface="Helvetica Neue"/>
                <a:sym typeface="Helvetica Neue"/>
              </a:rPr>
              <a:t>Here, Store the address of the first deleted record in the file header</a:t>
            </a:r>
            <a:endParaRPr/>
          </a:p>
          <a:p>
            <a:pPr indent="-342900" lvl="0" marL="342900" rtl="0" algn="l">
              <a:lnSpc>
                <a:spcPct val="100000"/>
              </a:lnSpc>
              <a:spcBef>
                <a:spcPts val="700"/>
              </a:spcBef>
              <a:spcAft>
                <a:spcPts val="0"/>
              </a:spcAft>
              <a:buClr>
                <a:schemeClr val="dk2"/>
              </a:buClr>
              <a:buSzPts val="1800"/>
              <a:buFont typeface="Arial"/>
              <a:buChar char="●"/>
            </a:pPr>
            <a:r>
              <a:rPr b="0" i="0" lang="en-US" sz="2000" u="none">
                <a:solidFill>
                  <a:schemeClr val="dk1"/>
                </a:solidFill>
                <a:latin typeface="Helvetica Neue"/>
                <a:ea typeface="Helvetica Neue"/>
                <a:cs typeface="Helvetica Neue"/>
                <a:sym typeface="Helvetica Neue"/>
              </a:rPr>
              <a:t>Use this first record to store the address of the second deleted record, and so on</a:t>
            </a:r>
            <a:endParaRPr/>
          </a:p>
          <a:p>
            <a:pPr indent="-342900" lvl="0" marL="342900" rtl="0" algn="l">
              <a:lnSpc>
                <a:spcPct val="100000"/>
              </a:lnSpc>
              <a:spcBef>
                <a:spcPts val="700"/>
              </a:spcBef>
              <a:spcAft>
                <a:spcPts val="0"/>
              </a:spcAft>
              <a:buClr>
                <a:schemeClr val="dk2"/>
              </a:buClr>
              <a:buSzPts val="1800"/>
              <a:buFont typeface="Arial"/>
              <a:buChar char="●"/>
            </a:pPr>
            <a:r>
              <a:rPr b="0" i="0" lang="en-US" sz="2000" u="none">
                <a:solidFill>
                  <a:schemeClr val="dk1"/>
                </a:solidFill>
                <a:latin typeface="Helvetica Neue"/>
                <a:ea typeface="Helvetica Neue"/>
                <a:cs typeface="Helvetica Neue"/>
                <a:sym typeface="Helvetica Neue"/>
              </a:rPr>
              <a:t>Consider, stored addresses </a:t>
            </a:r>
            <a:r>
              <a:rPr lang="en-US" sz="2000"/>
              <a:t>as </a:t>
            </a:r>
            <a:r>
              <a:rPr lang="en-US" sz="2000">
                <a:solidFill>
                  <a:srgbClr val="000099"/>
                </a:solidFill>
              </a:rPr>
              <a:t>pointers</a:t>
            </a:r>
            <a:r>
              <a:rPr i="1" lang="en-US" sz="2000"/>
              <a:t> </a:t>
            </a:r>
            <a:r>
              <a:rPr lang="en-US" sz="2000"/>
              <a:t>since they </a:t>
            </a:r>
            <a:endParaRPr/>
          </a:p>
          <a:p>
            <a:pPr indent="0" lvl="0" marL="342900" rtl="0" algn="l">
              <a:spcBef>
                <a:spcPts val="700"/>
              </a:spcBef>
              <a:spcAft>
                <a:spcPts val="0"/>
              </a:spcAft>
              <a:buNone/>
            </a:pPr>
            <a:r>
              <a:rPr lang="en-US" sz="2000"/>
              <a:t>“point” to the location of a record</a:t>
            </a:r>
            <a:endParaRPr/>
          </a:p>
          <a:p>
            <a:pPr indent="0" lvl="0" marL="342900" rtl="0" algn="l">
              <a:spcBef>
                <a:spcPts val="700"/>
              </a:spcBef>
              <a:spcAft>
                <a:spcPts val="0"/>
              </a:spcAft>
              <a:buNone/>
            </a:pPr>
            <a:r>
              <a:t/>
            </a:r>
            <a:endParaRPr sz="2000"/>
          </a:p>
          <a:p>
            <a:pPr indent="0" lvl="0" marL="342900" rtl="0" algn="l">
              <a:lnSpc>
                <a:spcPct val="100000"/>
              </a:lnSpc>
              <a:spcBef>
                <a:spcPts val="700"/>
              </a:spcBef>
              <a:spcAft>
                <a:spcPts val="0"/>
              </a:spcAft>
              <a:buNone/>
            </a:pPr>
            <a:r>
              <a:t/>
            </a:r>
            <a:endParaRPr sz="2000"/>
          </a:p>
          <a:p>
            <a:pPr indent="-228600" lvl="0" marL="342900" rtl="0" algn="l">
              <a:spcBef>
                <a:spcPts val="700"/>
              </a:spcBef>
              <a:spcAft>
                <a:spcPts val="0"/>
              </a:spcAft>
              <a:buSzPts val="1800"/>
              <a:buNone/>
            </a:pPr>
            <a:r>
              <a:t/>
            </a:r>
            <a:endParaRPr b="0" i="0" sz="2000" u="none">
              <a:solidFill>
                <a:schemeClr val="dk1"/>
              </a:solidFill>
              <a:latin typeface="Helvetica Neue"/>
              <a:ea typeface="Helvetica Neue"/>
              <a:cs typeface="Helvetica Neue"/>
              <a:sym typeface="Helvetica Neue"/>
            </a:endParaRPr>
          </a:p>
        </p:txBody>
      </p:sp>
      <p:pic>
        <p:nvPicPr>
          <p:cNvPr id="602" name="Google Shape;602;p64"/>
          <p:cNvPicPr preferRelativeResize="0"/>
          <p:nvPr/>
        </p:nvPicPr>
        <p:blipFill rotWithShape="1">
          <a:blip r:embed="rId3">
            <a:alphaModFix/>
          </a:blip>
          <a:srcRect b="0" l="0" r="0" t="0"/>
          <a:stretch/>
        </p:blipFill>
        <p:spPr>
          <a:xfrm>
            <a:off x="2406363" y="3841575"/>
            <a:ext cx="4947874" cy="2616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xEl>
                                              <p:pRg end="0" st="0"/>
                                            </p:txEl>
                                          </p:spTgt>
                                        </p:tgtEl>
                                        <p:attrNameLst>
                                          <p:attrName>style.visibility</p:attrName>
                                        </p:attrNameLst>
                                      </p:cBhvr>
                                      <p:to>
                                        <p:strVal val="visible"/>
                                      </p:to>
                                    </p:set>
                                    <p:animEffect filter="fade" transition="in">
                                      <p:cBhvr>
                                        <p:cTn dur="1000"/>
                                        <p:tgtEl>
                                          <p:spTgt spid="60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xEl>
                                              <p:pRg end="1" st="1"/>
                                            </p:txEl>
                                          </p:spTgt>
                                        </p:tgtEl>
                                        <p:attrNameLst>
                                          <p:attrName>style.visibility</p:attrName>
                                        </p:attrNameLst>
                                      </p:cBhvr>
                                      <p:to>
                                        <p:strVal val="visible"/>
                                      </p:to>
                                    </p:set>
                                    <p:animEffect filter="fade" transition="in">
                                      <p:cBhvr>
                                        <p:cTn dur="1000"/>
                                        <p:tgtEl>
                                          <p:spTgt spid="60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xEl>
                                              <p:pRg end="2" st="2"/>
                                            </p:txEl>
                                          </p:spTgt>
                                        </p:tgtEl>
                                        <p:attrNameLst>
                                          <p:attrName>style.visibility</p:attrName>
                                        </p:attrNameLst>
                                      </p:cBhvr>
                                      <p:to>
                                        <p:strVal val="visible"/>
                                      </p:to>
                                    </p:set>
                                    <p:animEffect filter="fade" transition="in">
                                      <p:cBhvr>
                                        <p:cTn dur="1000"/>
                                        <p:tgtEl>
                                          <p:spTgt spid="60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xEl>
                                              <p:pRg end="3" st="3"/>
                                            </p:txEl>
                                          </p:spTgt>
                                        </p:tgtEl>
                                        <p:attrNameLst>
                                          <p:attrName>style.visibility</p:attrName>
                                        </p:attrNameLst>
                                      </p:cBhvr>
                                      <p:to>
                                        <p:strVal val="visible"/>
                                      </p:to>
                                    </p:set>
                                    <p:animEffect filter="fade" transition="in">
                                      <p:cBhvr>
                                        <p:cTn dur="1000"/>
                                        <p:tgtEl>
                                          <p:spTgt spid="60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xEl>
                                              <p:pRg end="4" st="4"/>
                                            </p:txEl>
                                          </p:spTgt>
                                        </p:tgtEl>
                                        <p:attrNameLst>
                                          <p:attrName>style.visibility</p:attrName>
                                        </p:attrNameLst>
                                      </p:cBhvr>
                                      <p:to>
                                        <p:strVal val="visible"/>
                                      </p:to>
                                    </p:set>
                                    <p:animEffect filter="fade" transition="in">
                                      <p:cBhvr>
                                        <p:cTn dur="1000"/>
                                        <p:tgtEl>
                                          <p:spTgt spid="60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xEl>
                                              <p:pRg end="5" st="5"/>
                                            </p:txEl>
                                          </p:spTgt>
                                        </p:tgtEl>
                                        <p:attrNameLst>
                                          <p:attrName>style.visibility</p:attrName>
                                        </p:attrNameLst>
                                      </p:cBhvr>
                                      <p:to>
                                        <p:strVal val="visible"/>
                                      </p:to>
                                    </p:set>
                                    <p:animEffect filter="fade" transition="in">
                                      <p:cBhvr>
                                        <p:cTn dur="1000"/>
                                        <p:tgtEl>
                                          <p:spTgt spid="60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xEl>
                                              <p:pRg end="6" st="6"/>
                                            </p:txEl>
                                          </p:spTgt>
                                        </p:tgtEl>
                                        <p:attrNameLst>
                                          <p:attrName>style.visibility</p:attrName>
                                        </p:attrNameLst>
                                      </p:cBhvr>
                                      <p:to>
                                        <p:strVal val="visible"/>
                                      </p:to>
                                    </p:set>
                                    <p:animEffect filter="fade" transition="in">
                                      <p:cBhvr>
                                        <p:cTn dur="1000"/>
                                        <p:tgtEl>
                                          <p:spTgt spid="60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xEl>
                                              <p:pRg end="7" st="7"/>
                                            </p:txEl>
                                          </p:spTgt>
                                        </p:tgtEl>
                                        <p:attrNameLst>
                                          <p:attrName>style.visibility</p:attrName>
                                        </p:attrNameLst>
                                      </p:cBhvr>
                                      <p:to>
                                        <p:strVal val="visible"/>
                                      </p:to>
                                    </p:set>
                                    <p:animEffect filter="fade" transition="in">
                                      <p:cBhvr>
                                        <p:cTn dur="1000"/>
                                        <p:tgtEl>
                                          <p:spTgt spid="60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xEl>
                                              <p:pRg end="8" st="8"/>
                                            </p:txEl>
                                          </p:spTgt>
                                        </p:tgtEl>
                                        <p:attrNameLst>
                                          <p:attrName>style.visibility</p:attrName>
                                        </p:attrNameLst>
                                      </p:cBhvr>
                                      <p:to>
                                        <p:strVal val="visible"/>
                                      </p:to>
                                    </p:set>
                                    <p:animEffect filter="fade" transition="in">
                                      <p:cBhvr>
                                        <p:cTn dur="1000"/>
                                        <p:tgtEl>
                                          <p:spTgt spid="601">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7"/>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C00000"/>
              </a:buClr>
              <a:buSzPts val="3200"/>
              <a:buFont typeface="Helvetica Neue"/>
              <a:buNone/>
            </a:pPr>
            <a:r>
              <a:rPr b="1" i="0" lang="en-US" sz="3200" u="none">
                <a:solidFill>
                  <a:srgbClr val="C00000"/>
                </a:solidFill>
                <a:latin typeface="Helvetica Neue"/>
                <a:ea typeface="Helvetica Neue"/>
                <a:cs typeface="Helvetica Neue"/>
                <a:sym typeface="Helvetica Neue"/>
              </a:rPr>
              <a:t>Physical Storage Media (Cont.)</a:t>
            </a:r>
            <a:endParaRPr/>
          </a:p>
        </p:txBody>
      </p:sp>
      <p:sp>
        <p:nvSpPr>
          <p:cNvPr id="124" name="Google Shape;124;p7"/>
          <p:cNvSpPr txBox="1"/>
          <p:nvPr>
            <p:ph idx="1" type="body"/>
          </p:nvPr>
        </p:nvSpPr>
        <p:spPr>
          <a:xfrm>
            <a:off x="914400" y="1236662"/>
            <a:ext cx="7591425" cy="4922837"/>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2"/>
              </a:buClr>
              <a:buSzPts val="1620"/>
              <a:buFont typeface="Arial"/>
              <a:buChar char="●"/>
            </a:pPr>
            <a:r>
              <a:rPr b="1" i="0" lang="en-US" sz="1800" u="none">
                <a:solidFill>
                  <a:srgbClr val="000099"/>
                </a:solidFill>
                <a:latin typeface="Helvetica Neue"/>
                <a:ea typeface="Helvetica Neue"/>
                <a:cs typeface="Helvetica Neue"/>
                <a:sym typeface="Helvetica Neue"/>
              </a:rPr>
              <a:t>Magnetic-disk</a:t>
            </a:r>
            <a:endParaRPr/>
          </a:p>
          <a:p>
            <a:pPr indent="-285750" lvl="1" marL="742950" rtl="0" algn="l">
              <a:lnSpc>
                <a:spcPct val="100000"/>
              </a:lnSpc>
              <a:spcBef>
                <a:spcPts val="560"/>
              </a:spcBef>
              <a:spcAft>
                <a:spcPts val="0"/>
              </a:spcAft>
              <a:buClr>
                <a:schemeClr val="folHlink"/>
              </a:buClr>
              <a:buSzPts val="1280"/>
              <a:buFont typeface="Arial"/>
              <a:buChar char="●"/>
            </a:pPr>
            <a:r>
              <a:rPr b="0" i="0" lang="en-US" sz="1600" u="none">
                <a:solidFill>
                  <a:schemeClr val="dk1"/>
                </a:solidFill>
                <a:latin typeface="Helvetica Neue"/>
                <a:ea typeface="Helvetica Neue"/>
                <a:cs typeface="Helvetica Neue"/>
                <a:sym typeface="Helvetica Neue"/>
              </a:rPr>
              <a:t>Data is stored on spinning disk, and read/written magnetically</a:t>
            </a:r>
            <a:endParaRPr/>
          </a:p>
          <a:p>
            <a:pPr indent="-285750" lvl="1" marL="742950" rtl="0" algn="l">
              <a:lnSpc>
                <a:spcPct val="100000"/>
              </a:lnSpc>
              <a:spcBef>
                <a:spcPts val="560"/>
              </a:spcBef>
              <a:spcAft>
                <a:spcPts val="0"/>
              </a:spcAft>
              <a:buClr>
                <a:schemeClr val="folHlink"/>
              </a:buClr>
              <a:buSzPts val="1280"/>
              <a:buFont typeface="Arial"/>
              <a:buChar char="●"/>
            </a:pPr>
            <a:r>
              <a:rPr b="0" i="0" lang="en-US" sz="1600" u="none">
                <a:solidFill>
                  <a:schemeClr val="dk1"/>
                </a:solidFill>
                <a:latin typeface="Helvetica Neue"/>
                <a:ea typeface="Helvetica Neue"/>
                <a:cs typeface="Helvetica Neue"/>
                <a:sym typeface="Helvetica Neue"/>
              </a:rPr>
              <a:t>Primary medium for the long-term storage of data; typically stores entire database.</a:t>
            </a:r>
            <a:endParaRPr/>
          </a:p>
          <a:p>
            <a:pPr indent="-285750" lvl="1" marL="742950" rtl="0" algn="l">
              <a:lnSpc>
                <a:spcPct val="100000"/>
              </a:lnSpc>
              <a:spcBef>
                <a:spcPts val="560"/>
              </a:spcBef>
              <a:spcAft>
                <a:spcPts val="0"/>
              </a:spcAft>
              <a:buClr>
                <a:schemeClr val="folHlink"/>
              </a:buClr>
              <a:buSzPts val="1280"/>
              <a:buFont typeface="Arial"/>
              <a:buChar char="●"/>
            </a:pPr>
            <a:r>
              <a:rPr b="0" i="0" lang="en-US" sz="1600" u="none">
                <a:solidFill>
                  <a:schemeClr val="dk1"/>
                </a:solidFill>
                <a:latin typeface="Helvetica Neue"/>
                <a:ea typeface="Helvetica Neue"/>
                <a:cs typeface="Helvetica Neue"/>
                <a:sym typeface="Helvetica Neue"/>
              </a:rPr>
              <a:t>Data must be moved from disk to main memory for access, and written back for storage</a:t>
            </a:r>
            <a:endParaRPr/>
          </a:p>
          <a:p>
            <a:pPr indent="-228600" lvl="2" marL="1085850" rtl="0" algn="l">
              <a:lnSpc>
                <a:spcPct val="100000"/>
              </a:lnSpc>
              <a:spcBef>
                <a:spcPts val="560"/>
              </a:spcBef>
              <a:spcAft>
                <a:spcPts val="0"/>
              </a:spcAft>
              <a:buClr>
                <a:srgbClr val="33CC33"/>
              </a:buClr>
              <a:buSzPts val="1200"/>
              <a:buFont typeface="Arimo"/>
              <a:buChar char="4"/>
            </a:pPr>
            <a:r>
              <a:rPr b="0" i="0" lang="en-US" sz="1600" u="none">
                <a:solidFill>
                  <a:schemeClr val="dk1"/>
                </a:solidFill>
                <a:latin typeface="Helvetica Neue"/>
                <a:ea typeface="Helvetica Neue"/>
                <a:cs typeface="Helvetica Neue"/>
                <a:sym typeface="Helvetica Neue"/>
              </a:rPr>
              <a:t>Much slower access than main memory (more on this later)</a:t>
            </a:r>
            <a:endParaRPr/>
          </a:p>
          <a:p>
            <a:pPr indent="-285750" lvl="1" marL="742950" rtl="0" algn="l">
              <a:lnSpc>
                <a:spcPct val="100000"/>
              </a:lnSpc>
              <a:spcBef>
                <a:spcPts val="560"/>
              </a:spcBef>
              <a:spcAft>
                <a:spcPts val="0"/>
              </a:spcAft>
              <a:buClr>
                <a:schemeClr val="folHlink"/>
              </a:buClr>
              <a:buSzPts val="1280"/>
              <a:buFont typeface="Arial"/>
              <a:buChar char="●"/>
            </a:pPr>
            <a:r>
              <a:rPr b="1" i="0" lang="en-US" sz="1600" u="none">
                <a:solidFill>
                  <a:srgbClr val="000099"/>
                </a:solidFill>
                <a:latin typeface="Helvetica Neue"/>
                <a:ea typeface="Helvetica Neue"/>
                <a:cs typeface="Helvetica Neue"/>
                <a:sym typeface="Helvetica Neue"/>
              </a:rPr>
              <a:t>Direct-access</a:t>
            </a:r>
            <a:r>
              <a:rPr b="0" i="0" lang="en-US" sz="1600" u="none">
                <a:solidFill>
                  <a:schemeClr val="dk1"/>
                </a:solidFill>
                <a:latin typeface="Helvetica Neue"/>
                <a:ea typeface="Helvetica Neue"/>
                <a:cs typeface="Helvetica Neue"/>
                <a:sym typeface="Helvetica Neue"/>
              </a:rPr>
              <a:t> –  possible to read data on disk in any order, unlike magnetic tape</a:t>
            </a:r>
            <a:endParaRPr b="0" i="0" sz="1600" u="none">
              <a:solidFill>
                <a:schemeClr val="dk2"/>
              </a:solidFill>
              <a:latin typeface="Helvetica Neue"/>
              <a:ea typeface="Helvetica Neue"/>
              <a:cs typeface="Helvetica Neue"/>
              <a:sym typeface="Helvetica Neue"/>
            </a:endParaRPr>
          </a:p>
          <a:p>
            <a:pPr indent="-285750" lvl="1" marL="742950" rtl="0" algn="l">
              <a:lnSpc>
                <a:spcPct val="100000"/>
              </a:lnSpc>
              <a:spcBef>
                <a:spcPts val="560"/>
              </a:spcBef>
              <a:spcAft>
                <a:spcPts val="0"/>
              </a:spcAft>
              <a:buClr>
                <a:schemeClr val="folHlink"/>
              </a:buClr>
              <a:buSzPts val="1280"/>
              <a:buFont typeface="Arial"/>
              <a:buChar char="●"/>
            </a:pPr>
            <a:r>
              <a:rPr b="0" i="0" lang="en-US" sz="1600" u="none">
                <a:solidFill>
                  <a:schemeClr val="dk1"/>
                </a:solidFill>
                <a:latin typeface="Helvetica Neue"/>
                <a:ea typeface="Helvetica Neue"/>
                <a:cs typeface="Helvetica Neue"/>
                <a:sym typeface="Helvetica Neue"/>
              </a:rPr>
              <a:t>Capacities range up to roughly 1.5 TB as of 2009</a:t>
            </a:r>
            <a:endParaRPr/>
          </a:p>
          <a:p>
            <a:pPr indent="-228600" lvl="2" marL="1085850" rtl="0" algn="l">
              <a:lnSpc>
                <a:spcPct val="100000"/>
              </a:lnSpc>
              <a:spcBef>
                <a:spcPts val="560"/>
              </a:spcBef>
              <a:spcAft>
                <a:spcPts val="0"/>
              </a:spcAft>
              <a:buClr>
                <a:srgbClr val="33CC33"/>
              </a:buClr>
              <a:buSzPts val="1200"/>
              <a:buFont typeface="Arimo"/>
              <a:buChar char="4"/>
            </a:pPr>
            <a:r>
              <a:rPr b="0" i="0" lang="en-US" sz="1600" u="none">
                <a:solidFill>
                  <a:schemeClr val="dk1"/>
                </a:solidFill>
                <a:latin typeface="Helvetica Neue"/>
                <a:ea typeface="Helvetica Neue"/>
                <a:cs typeface="Helvetica Neue"/>
                <a:sym typeface="Helvetica Neue"/>
              </a:rPr>
              <a:t>Much larger capacity and cost/byte than main memory/flash memory</a:t>
            </a:r>
            <a:endParaRPr/>
          </a:p>
          <a:p>
            <a:pPr indent="-228600" lvl="2" marL="1085850" rtl="0" algn="l">
              <a:lnSpc>
                <a:spcPct val="100000"/>
              </a:lnSpc>
              <a:spcBef>
                <a:spcPts val="560"/>
              </a:spcBef>
              <a:spcAft>
                <a:spcPts val="0"/>
              </a:spcAft>
              <a:buClr>
                <a:srgbClr val="33CC33"/>
              </a:buClr>
              <a:buSzPts val="1200"/>
              <a:buFont typeface="Arimo"/>
              <a:buChar char="4"/>
            </a:pPr>
            <a:r>
              <a:rPr b="0" i="0" lang="en-US" sz="1600" u="none">
                <a:solidFill>
                  <a:schemeClr val="dk1"/>
                </a:solidFill>
                <a:latin typeface="Helvetica Neue"/>
                <a:ea typeface="Helvetica Neue"/>
                <a:cs typeface="Helvetica Neue"/>
                <a:sym typeface="Helvetica Neue"/>
              </a:rPr>
              <a:t>Growing constantly and rapidly with technology improvements (factor of 2 to 3 every 2 years)</a:t>
            </a:r>
            <a:endParaRPr/>
          </a:p>
          <a:p>
            <a:pPr indent="-285750" lvl="1" marL="742950" rtl="0" algn="l">
              <a:lnSpc>
                <a:spcPct val="100000"/>
              </a:lnSpc>
              <a:spcBef>
                <a:spcPts val="560"/>
              </a:spcBef>
              <a:spcAft>
                <a:spcPts val="0"/>
              </a:spcAft>
              <a:buClr>
                <a:schemeClr val="folHlink"/>
              </a:buClr>
              <a:buSzPts val="1280"/>
              <a:buFont typeface="Arial"/>
              <a:buChar char="●"/>
            </a:pPr>
            <a:r>
              <a:rPr b="0" i="0" lang="en-US" sz="1600" u="none">
                <a:solidFill>
                  <a:schemeClr val="dk1"/>
                </a:solidFill>
                <a:latin typeface="Helvetica Neue"/>
                <a:ea typeface="Helvetica Neue"/>
                <a:cs typeface="Helvetica Neue"/>
                <a:sym typeface="Helvetica Neue"/>
              </a:rPr>
              <a:t>Survives power failures and system crashes</a:t>
            </a:r>
            <a:endParaRPr/>
          </a:p>
          <a:p>
            <a:pPr indent="-228600" lvl="2" marL="1085850" rtl="0" algn="l">
              <a:lnSpc>
                <a:spcPct val="100000"/>
              </a:lnSpc>
              <a:spcBef>
                <a:spcPts val="560"/>
              </a:spcBef>
              <a:spcAft>
                <a:spcPts val="0"/>
              </a:spcAft>
              <a:buClr>
                <a:srgbClr val="33CC33"/>
              </a:buClr>
              <a:buSzPts val="1200"/>
              <a:buFont typeface="Arimo"/>
              <a:buChar char="4"/>
            </a:pPr>
            <a:r>
              <a:rPr b="0" i="0" lang="en-US" sz="1600" u="none">
                <a:solidFill>
                  <a:schemeClr val="dk1"/>
                </a:solidFill>
                <a:latin typeface="Helvetica Neue"/>
                <a:ea typeface="Helvetica Neue"/>
                <a:cs typeface="Helvetica Neue"/>
                <a:sym typeface="Helvetica Neue"/>
              </a:rPr>
              <a:t>disk failure can destroy data, but is rare</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65"/>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Helvetica Neue"/>
              <a:buNone/>
            </a:pPr>
            <a:r>
              <a:rPr b="1" i="0" lang="en-US" sz="3200" u="none">
                <a:solidFill>
                  <a:schemeClr val="dk2"/>
                </a:solidFill>
                <a:latin typeface="Helvetica Neue"/>
                <a:ea typeface="Helvetica Neue"/>
                <a:cs typeface="Helvetica Neue"/>
                <a:sym typeface="Helvetica Neue"/>
              </a:rPr>
              <a:t>Free Lists</a:t>
            </a:r>
            <a:endParaRPr/>
          </a:p>
        </p:txBody>
      </p:sp>
      <p:sp>
        <p:nvSpPr>
          <p:cNvPr id="609" name="Google Shape;609;p65"/>
          <p:cNvSpPr txBox="1"/>
          <p:nvPr>
            <p:ph idx="1" type="body"/>
          </p:nvPr>
        </p:nvSpPr>
        <p:spPr>
          <a:xfrm>
            <a:off x="374650" y="1122362"/>
            <a:ext cx="8769350" cy="24384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2"/>
              </a:buClr>
              <a:buSzPts val="1800"/>
              <a:buFont typeface="Arial"/>
              <a:buChar char="●"/>
            </a:pPr>
            <a:r>
              <a:rPr b="0" i="0" lang="en-US" sz="2000" u="none">
                <a:solidFill>
                  <a:schemeClr val="dk1"/>
                </a:solidFill>
                <a:latin typeface="Helvetica Neue"/>
                <a:ea typeface="Helvetica Neue"/>
                <a:cs typeface="Helvetica Neue"/>
                <a:sym typeface="Helvetica Neue"/>
              </a:rPr>
              <a:t>On insertion of a new record</a:t>
            </a:r>
            <a:endParaRPr/>
          </a:p>
          <a:p>
            <a:pPr indent="-285750" lvl="1" marL="742950"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Use the record pointed by the header</a:t>
            </a:r>
            <a:endParaRPr/>
          </a:p>
          <a:p>
            <a:pPr indent="-228600" lvl="2" marL="1085850"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Change the header pointer to point to the next available record</a:t>
            </a:r>
            <a:endParaRPr/>
          </a:p>
          <a:p>
            <a:pPr indent="-285750" lvl="1" marL="742950"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If no space is available, add the new record to the end of file</a:t>
            </a:r>
            <a:endParaRPr/>
          </a:p>
          <a:p>
            <a:pPr indent="-342900" lvl="0" marL="342900" rtl="0" algn="l">
              <a:lnSpc>
                <a:spcPct val="100000"/>
              </a:lnSpc>
              <a:spcBef>
                <a:spcPts val="700"/>
              </a:spcBef>
              <a:spcAft>
                <a:spcPts val="0"/>
              </a:spcAft>
              <a:buClr>
                <a:schemeClr val="dk2"/>
              </a:buClr>
              <a:buSzPts val="1800"/>
              <a:buFont typeface="Arial"/>
              <a:buChar char="●"/>
            </a:pPr>
            <a:r>
              <a:rPr b="0" i="0" lang="en-US" sz="2000" u="none">
                <a:solidFill>
                  <a:schemeClr val="dk1"/>
                </a:solidFill>
                <a:latin typeface="Helvetica Neue"/>
                <a:ea typeface="Helvetica Neue"/>
                <a:cs typeface="Helvetica Neue"/>
                <a:sym typeface="Helvetica Neue"/>
              </a:rPr>
              <a:t>More space efficient representation and simple</a:t>
            </a:r>
            <a:endParaRPr/>
          </a:p>
          <a:p>
            <a:pPr indent="-285750" lvl="1" marL="742950"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As inserted and deleted record size is same</a:t>
            </a:r>
            <a:endParaRPr/>
          </a:p>
          <a:p>
            <a:pPr indent="-228600" lvl="0" marL="342900" rtl="0" algn="l">
              <a:spcBef>
                <a:spcPts val="700"/>
              </a:spcBef>
              <a:spcAft>
                <a:spcPts val="0"/>
              </a:spcAft>
              <a:buSzPts val="1800"/>
              <a:buNone/>
            </a:pPr>
            <a:r>
              <a:t/>
            </a:r>
            <a:endParaRPr b="0" i="0" sz="2000" u="none">
              <a:solidFill>
                <a:schemeClr val="dk1"/>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9">
                                            <p:txEl>
                                              <p:pRg end="0" st="0"/>
                                            </p:txEl>
                                          </p:spTgt>
                                        </p:tgtEl>
                                        <p:attrNameLst>
                                          <p:attrName>style.visibility</p:attrName>
                                        </p:attrNameLst>
                                      </p:cBhvr>
                                      <p:to>
                                        <p:strVal val="visible"/>
                                      </p:to>
                                    </p:set>
                                    <p:animEffect filter="fade" transition="in">
                                      <p:cBhvr>
                                        <p:cTn dur="1000"/>
                                        <p:tgtEl>
                                          <p:spTgt spid="6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9">
                                            <p:txEl>
                                              <p:pRg end="1" st="1"/>
                                            </p:txEl>
                                          </p:spTgt>
                                        </p:tgtEl>
                                        <p:attrNameLst>
                                          <p:attrName>style.visibility</p:attrName>
                                        </p:attrNameLst>
                                      </p:cBhvr>
                                      <p:to>
                                        <p:strVal val="visible"/>
                                      </p:to>
                                    </p:set>
                                    <p:animEffect filter="fade" transition="in">
                                      <p:cBhvr>
                                        <p:cTn dur="1000"/>
                                        <p:tgtEl>
                                          <p:spTgt spid="6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9">
                                            <p:txEl>
                                              <p:pRg end="2" st="2"/>
                                            </p:txEl>
                                          </p:spTgt>
                                        </p:tgtEl>
                                        <p:attrNameLst>
                                          <p:attrName>style.visibility</p:attrName>
                                        </p:attrNameLst>
                                      </p:cBhvr>
                                      <p:to>
                                        <p:strVal val="visible"/>
                                      </p:to>
                                    </p:set>
                                    <p:animEffect filter="fade" transition="in">
                                      <p:cBhvr>
                                        <p:cTn dur="1000"/>
                                        <p:tgtEl>
                                          <p:spTgt spid="60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9">
                                            <p:txEl>
                                              <p:pRg end="3" st="3"/>
                                            </p:txEl>
                                          </p:spTgt>
                                        </p:tgtEl>
                                        <p:attrNameLst>
                                          <p:attrName>style.visibility</p:attrName>
                                        </p:attrNameLst>
                                      </p:cBhvr>
                                      <p:to>
                                        <p:strVal val="visible"/>
                                      </p:to>
                                    </p:set>
                                    <p:animEffect filter="fade" transition="in">
                                      <p:cBhvr>
                                        <p:cTn dur="1000"/>
                                        <p:tgtEl>
                                          <p:spTgt spid="60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9">
                                            <p:txEl>
                                              <p:pRg end="4" st="4"/>
                                            </p:txEl>
                                          </p:spTgt>
                                        </p:tgtEl>
                                        <p:attrNameLst>
                                          <p:attrName>style.visibility</p:attrName>
                                        </p:attrNameLst>
                                      </p:cBhvr>
                                      <p:to>
                                        <p:strVal val="visible"/>
                                      </p:to>
                                    </p:set>
                                    <p:animEffect filter="fade" transition="in">
                                      <p:cBhvr>
                                        <p:cTn dur="1000"/>
                                        <p:tgtEl>
                                          <p:spTgt spid="60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9">
                                            <p:txEl>
                                              <p:pRg end="5" st="5"/>
                                            </p:txEl>
                                          </p:spTgt>
                                        </p:tgtEl>
                                        <p:attrNameLst>
                                          <p:attrName>style.visibility</p:attrName>
                                        </p:attrNameLst>
                                      </p:cBhvr>
                                      <p:to>
                                        <p:strVal val="visible"/>
                                      </p:to>
                                    </p:set>
                                    <p:animEffect filter="fade" transition="in">
                                      <p:cBhvr>
                                        <p:cTn dur="1000"/>
                                        <p:tgtEl>
                                          <p:spTgt spid="60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9">
                                            <p:txEl>
                                              <p:pRg end="6" st="6"/>
                                            </p:txEl>
                                          </p:spTgt>
                                        </p:tgtEl>
                                        <p:attrNameLst>
                                          <p:attrName>style.visibility</p:attrName>
                                        </p:attrNameLst>
                                      </p:cBhvr>
                                      <p:to>
                                        <p:strVal val="visible"/>
                                      </p:to>
                                    </p:set>
                                    <p:animEffect filter="fade" transition="in">
                                      <p:cBhvr>
                                        <p:cTn dur="1000"/>
                                        <p:tgtEl>
                                          <p:spTgt spid="609">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66"/>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Helvetica Neue"/>
              <a:buNone/>
            </a:pPr>
            <a:r>
              <a:rPr b="1" i="0" lang="en-US" sz="3200" u="none">
                <a:solidFill>
                  <a:schemeClr val="dk2"/>
                </a:solidFill>
                <a:latin typeface="Helvetica Neue"/>
                <a:ea typeface="Helvetica Neue"/>
                <a:cs typeface="Helvetica Neue"/>
                <a:sym typeface="Helvetica Neue"/>
              </a:rPr>
              <a:t>Variable-Length Records</a:t>
            </a:r>
            <a:endParaRPr/>
          </a:p>
        </p:txBody>
      </p:sp>
      <p:sp>
        <p:nvSpPr>
          <p:cNvPr id="616" name="Google Shape;616;p66"/>
          <p:cNvSpPr txBox="1"/>
          <p:nvPr>
            <p:ph idx="1" type="body"/>
          </p:nvPr>
        </p:nvSpPr>
        <p:spPr>
          <a:xfrm>
            <a:off x="519112" y="1236662"/>
            <a:ext cx="8062912" cy="4897437"/>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2"/>
              </a:buClr>
              <a:buSzPts val="1800"/>
              <a:buFont typeface="Arial"/>
              <a:buChar char="●"/>
            </a:pPr>
            <a:r>
              <a:rPr b="0" i="0" lang="en-US" sz="2000" u="none">
                <a:solidFill>
                  <a:schemeClr val="dk1"/>
                </a:solidFill>
                <a:latin typeface="Helvetica Neue"/>
                <a:ea typeface="Helvetica Neue"/>
                <a:cs typeface="Helvetica Neue"/>
                <a:sym typeface="Helvetica Neue"/>
              </a:rPr>
              <a:t>Need of Variable-length records in database systems in several ways</a:t>
            </a:r>
            <a:endParaRPr/>
          </a:p>
          <a:p>
            <a:pPr indent="-342900" lvl="1" marL="800100" rtl="0" algn="l">
              <a:lnSpc>
                <a:spcPct val="100000"/>
              </a:lnSpc>
              <a:spcBef>
                <a:spcPts val="700"/>
              </a:spcBef>
              <a:spcAft>
                <a:spcPts val="0"/>
              </a:spcAft>
              <a:buClr>
                <a:schemeClr val="folHlink"/>
              </a:buClr>
              <a:buSzPts val="1600"/>
              <a:buFont typeface="Helvetica Neue"/>
              <a:buAutoNum type="arabicPeriod"/>
            </a:pPr>
            <a:r>
              <a:rPr b="1" i="0" lang="en-US" sz="2000" u="none">
                <a:solidFill>
                  <a:schemeClr val="dk1"/>
                </a:solidFill>
                <a:latin typeface="Helvetica Neue"/>
                <a:ea typeface="Helvetica Neue"/>
                <a:cs typeface="Helvetica Neue"/>
                <a:sym typeface="Helvetica Neue"/>
              </a:rPr>
              <a:t>Storage of multiple record types in a file</a:t>
            </a:r>
            <a:endParaRPr/>
          </a:p>
          <a:p>
            <a:pPr indent="-342900" lvl="1" marL="800100" rtl="0" algn="l">
              <a:lnSpc>
                <a:spcPct val="100000"/>
              </a:lnSpc>
              <a:spcBef>
                <a:spcPts val="700"/>
              </a:spcBef>
              <a:spcAft>
                <a:spcPts val="0"/>
              </a:spcAft>
              <a:buClr>
                <a:schemeClr val="folHlink"/>
              </a:buClr>
              <a:buSzPts val="1600"/>
              <a:buFont typeface="Helvetica Neue"/>
              <a:buAutoNum type="arabicPeriod"/>
            </a:pPr>
            <a:r>
              <a:rPr b="0" i="0" lang="en-US" sz="2000" u="none">
                <a:solidFill>
                  <a:schemeClr val="dk1"/>
                </a:solidFill>
                <a:latin typeface="Helvetica Neue"/>
                <a:ea typeface="Helvetica Neue"/>
                <a:cs typeface="Helvetica Neue"/>
                <a:sym typeface="Helvetica Neue"/>
              </a:rPr>
              <a:t>Record types that allow variable lengths for one or more fields such as strings (</a:t>
            </a:r>
            <a:r>
              <a:rPr b="1" i="0" lang="en-US" sz="2000" u="none">
                <a:solidFill>
                  <a:schemeClr val="dk1"/>
                </a:solidFill>
                <a:latin typeface="Helvetica Neue"/>
                <a:ea typeface="Helvetica Neue"/>
                <a:cs typeface="Helvetica Neue"/>
                <a:sym typeface="Helvetica Neue"/>
              </a:rPr>
              <a:t>varchar</a:t>
            </a:r>
            <a:r>
              <a:rPr b="0" i="0" lang="en-US" sz="2000" u="none">
                <a:solidFill>
                  <a:schemeClr val="dk1"/>
                </a:solidFill>
                <a:latin typeface="Helvetica Neue"/>
                <a:ea typeface="Helvetica Neue"/>
                <a:cs typeface="Helvetica Neue"/>
                <a:sym typeface="Helvetica Neue"/>
              </a:rPr>
              <a:t>)</a:t>
            </a:r>
            <a:endParaRPr/>
          </a:p>
          <a:p>
            <a:pPr indent="-342900" lvl="0" marL="342900" rtl="0" algn="l">
              <a:lnSpc>
                <a:spcPct val="100000"/>
              </a:lnSpc>
              <a:spcBef>
                <a:spcPts val="700"/>
              </a:spcBef>
              <a:spcAft>
                <a:spcPts val="0"/>
              </a:spcAft>
              <a:buClr>
                <a:schemeClr val="dk2"/>
              </a:buClr>
              <a:buSzPts val="1800"/>
              <a:buFont typeface="Arial"/>
              <a:buChar char="●"/>
            </a:pPr>
            <a:r>
              <a:rPr b="0" i="0" lang="en-US" sz="2000" u="none">
                <a:solidFill>
                  <a:schemeClr val="dk1"/>
                </a:solidFill>
                <a:latin typeface="Helvetica Neue"/>
                <a:ea typeface="Helvetica Neue"/>
                <a:cs typeface="Helvetica Neue"/>
                <a:sym typeface="Helvetica Neue"/>
              </a:rPr>
              <a:t>Two problems to solve to use this technique</a:t>
            </a:r>
            <a:endParaRPr/>
          </a:p>
          <a:p>
            <a:pPr indent="-342900" lvl="1" marL="800100" rtl="0" algn="l">
              <a:lnSpc>
                <a:spcPct val="100000"/>
              </a:lnSpc>
              <a:spcBef>
                <a:spcPts val="700"/>
              </a:spcBef>
              <a:spcAft>
                <a:spcPts val="0"/>
              </a:spcAft>
              <a:buClr>
                <a:schemeClr val="folHlink"/>
              </a:buClr>
              <a:buSzPts val="1600"/>
              <a:buFont typeface="Helvetica Neue"/>
              <a:buAutoNum type="arabicPeriod"/>
            </a:pPr>
            <a:r>
              <a:rPr b="0" i="0" lang="en-US" sz="2000" u="none">
                <a:solidFill>
                  <a:schemeClr val="dk1"/>
                </a:solidFill>
                <a:latin typeface="Helvetica Neue"/>
                <a:ea typeface="Helvetica Neue"/>
                <a:cs typeface="Helvetica Neue"/>
                <a:sym typeface="Helvetica Neue"/>
              </a:rPr>
              <a:t>The way of representations of single record to extract individual attributes of the record</a:t>
            </a:r>
            <a:endParaRPr/>
          </a:p>
          <a:p>
            <a:pPr indent="-342900" lvl="1" marL="800100" rtl="0" algn="l">
              <a:lnSpc>
                <a:spcPct val="100000"/>
              </a:lnSpc>
              <a:spcBef>
                <a:spcPts val="700"/>
              </a:spcBef>
              <a:spcAft>
                <a:spcPts val="0"/>
              </a:spcAft>
              <a:buClr>
                <a:schemeClr val="folHlink"/>
              </a:buClr>
              <a:buSzPts val="1600"/>
              <a:buFont typeface="Helvetica Neue"/>
              <a:buAutoNum type="arabicPeriod"/>
            </a:pPr>
            <a:r>
              <a:rPr b="0" i="0" lang="en-US" sz="2000" u="none">
                <a:solidFill>
                  <a:schemeClr val="dk1"/>
                </a:solidFill>
                <a:latin typeface="Helvetica Neue"/>
                <a:ea typeface="Helvetica Neue"/>
                <a:cs typeface="Helvetica Neue"/>
                <a:sym typeface="Helvetica Neue"/>
              </a:rPr>
              <a:t>Storage of record within a block, such that records in a block can be extracted easily</a:t>
            </a:r>
            <a:endParaRPr/>
          </a:p>
          <a:p>
            <a:pPr indent="-228600" lvl="0" marL="342900" rtl="0" algn="l">
              <a:spcBef>
                <a:spcPts val="700"/>
              </a:spcBef>
              <a:spcAft>
                <a:spcPts val="0"/>
              </a:spcAft>
              <a:buSzPts val="1800"/>
              <a:buNone/>
            </a:pPr>
            <a:r>
              <a:t/>
            </a:r>
            <a:endParaRPr b="0" i="0" sz="2000" u="none">
              <a:solidFill>
                <a:schemeClr val="dk1"/>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6">
                                            <p:txEl>
                                              <p:pRg end="0" st="0"/>
                                            </p:txEl>
                                          </p:spTgt>
                                        </p:tgtEl>
                                        <p:attrNameLst>
                                          <p:attrName>style.visibility</p:attrName>
                                        </p:attrNameLst>
                                      </p:cBhvr>
                                      <p:to>
                                        <p:strVal val="visible"/>
                                      </p:to>
                                    </p:set>
                                    <p:animEffect filter="fade" transition="in">
                                      <p:cBhvr>
                                        <p:cTn dur="1000"/>
                                        <p:tgtEl>
                                          <p:spTgt spid="6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6">
                                            <p:txEl>
                                              <p:pRg end="1" st="1"/>
                                            </p:txEl>
                                          </p:spTgt>
                                        </p:tgtEl>
                                        <p:attrNameLst>
                                          <p:attrName>style.visibility</p:attrName>
                                        </p:attrNameLst>
                                      </p:cBhvr>
                                      <p:to>
                                        <p:strVal val="visible"/>
                                      </p:to>
                                    </p:set>
                                    <p:animEffect filter="fade" transition="in">
                                      <p:cBhvr>
                                        <p:cTn dur="1000"/>
                                        <p:tgtEl>
                                          <p:spTgt spid="61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6">
                                            <p:txEl>
                                              <p:pRg end="2" st="2"/>
                                            </p:txEl>
                                          </p:spTgt>
                                        </p:tgtEl>
                                        <p:attrNameLst>
                                          <p:attrName>style.visibility</p:attrName>
                                        </p:attrNameLst>
                                      </p:cBhvr>
                                      <p:to>
                                        <p:strVal val="visible"/>
                                      </p:to>
                                    </p:set>
                                    <p:animEffect filter="fade" transition="in">
                                      <p:cBhvr>
                                        <p:cTn dur="1000"/>
                                        <p:tgtEl>
                                          <p:spTgt spid="61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6">
                                            <p:txEl>
                                              <p:pRg end="3" st="3"/>
                                            </p:txEl>
                                          </p:spTgt>
                                        </p:tgtEl>
                                        <p:attrNameLst>
                                          <p:attrName>style.visibility</p:attrName>
                                        </p:attrNameLst>
                                      </p:cBhvr>
                                      <p:to>
                                        <p:strVal val="visible"/>
                                      </p:to>
                                    </p:set>
                                    <p:animEffect filter="fade" transition="in">
                                      <p:cBhvr>
                                        <p:cTn dur="1000"/>
                                        <p:tgtEl>
                                          <p:spTgt spid="61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6">
                                            <p:txEl>
                                              <p:pRg end="4" st="4"/>
                                            </p:txEl>
                                          </p:spTgt>
                                        </p:tgtEl>
                                        <p:attrNameLst>
                                          <p:attrName>style.visibility</p:attrName>
                                        </p:attrNameLst>
                                      </p:cBhvr>
                                      <p:to>
                                        <p:strVal val="visible"/>
                                      </p:to>
                                    </p:set>
                                    <p:animEffect filter="fade" transition="in">
                                      <p:cBhvr>
                                        <p:cTn dur="1000"/>
                                        <p:tgtEl>
                                          <p:spTgt spid="61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6">
                                            <p:txEl>
                                              <p:pRg end="5" st="5"/>
                                            </p:txEl>
                                          </p:spTgt>
                                        </p:tgtEl>
                                        <p:attrNameLst>
                                          <p:attrName>style.visibility</p:attrName>
                                        </p:attrNameLst>
                                      </p:cBhvr>
                                      <p:to>
                                        <p:strVal val="visible"/>
                                      </p:to>
                                    </p:set>
                                    <p:animEffect filter="fade" transition="in">
                                      <p:cBhvr>
                                        <p:cTn dur="1000"/>
                                        <p:tgtEl>
                                          <p:spTgt spid="61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6">
                                            <p:txEl>
                                              <p:pRg end="6" st="6"/>
                                            </p:txEl>
                                          </p:spTgt>
                                        </p:tgtEl>
                                        <p:attrNameLst>
                                          <p:attrName>style.visibility</p:attrName>
                                        </p:attrNameLst>
                                      </p:cBhvr>
                                      <p:to>
                                        <p:strVal val="visible"/>
                                      </p:to>
                                    </p:set>
                                    <p:animEffect filter="fade" transition="in">
                                      <p:cBhvr>
                                        <p:cTn dur="1000"/>
                                        <p:tgtEl>
                                          <p:spTgt spid="616">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67"/>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Helvetica Neue"/>
              <a:buNone/>
            </a:pPr>
            <a:r>
              <a:rPr b="1" i="0" lang="en-US" sz="3200" u="none">
                <a:solidFill>
                  <a:schemeClr val="dk2"/>
                </a:solidFill>
                <a:latin typeface="Helvetica Neue"/>
                <a:ea typeface="Helvetica Neue"/>
                <a:cs typeface="Helvetica Neue"/>
                <a:sym typeface="Helvetica Neue"/>
              </a:rPr>
              <a:t>Variable-Length Records</a:t>
            </a:r>
            <a:endParaRPr/>
          </a:p>
        </p:txBody>
      </p:sp>
      <p:sp>
        <p:nvSpPr>
          <p:cNvPr id="623" name="Google Shape;623;p67"/>
          <p:cNvSpPr txBox="1"/>
          <p:nvPr>
            <p:ph idx="1" type="body"/>
          </p:nvPr>
        </p:nvSpPr>
        <p:spPr>
          <a:xfrm>
            <a:off x="519112" y="1236662"/>
            <a:ext cx="8062912" cy="4897437"/>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2"/>
              </a:buClr>
              <a:buSzPts val="1800"/>
              <a:buFont typeface="Arial"/>
              <a:buChar char="●"/>
            </a:pPr>
            <a:r>
              <a:rPr b="0" i="0" lang="en-US" sz="2000" u="none">
                <a:solidFill>
                  <a:schemeClr val="dk1"/>
                </a:solidFill>
                <a:latin typeface="Helvetica Neue"/>
                <a:ea typeface="Helvetica Neue"/>
                <a:cs typeface="Helvetica Neue"/>
                <a:sym typeface="Helvetica Neue"/>
              </a:rPr>
              <a:t>Variable length record has two parts</a:t>
            </a:r>
            <a:endParaRPr/>
          </a:p>
          <a:p>
            <a:pPr indent="-285750" lvl="1" marL="742950" rtl="0" algn="l">
              <a:lnSpc>
                <a:spcPct val="100000"/>
              </a:lnSpc>
              <a:spcBef>
                <a:spcPts val="700"/>
              </a:spcBef>
              <a:spcAft>
                <a:spcPts val="0"/>
              </a:spcAft>
              <a:buClr>
                <a:schemeClr val="folHlink"/>
              </a:buClr>
              <a:buSzPts val="1600"/>
              <a:buFont typeface="Arial"/>
              <a:buChar char="●"/>
            </a:pPr>
            <a:r>
              <a:rPr b="1" i="0" lang="en-US" sz="2000" u="none">
                <a:solidFill>
                  <a:schemeClr val="dk1"/>
                </a:solidFill>
                <a:latin typeface="Helvetica Neue"/>
                <a:ea typeface="Helvetica Neue"/>
                <a:cs typeface="Helvetica Neue"/>
                <a:sym typeface="Helvetica Neue"/>
              </a:rPr>
              <a:t>Initial part with fixed length attributes</a:t>
            </a:r>
            <a:endParaRPr/>
          </a:p>
          <a:p>
            <a:pPr indent="-228600" lvl="2" marL="1085850"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E.g. Numeric values, dates or fixed length character string</a:t>
            </a:r>
            <a:endParaRPr/>
          </a:p>
          <a:p>
            <a:pPr indent="-285750" lvl="1" marL="742950" rtl="0" algn="l">
              <a:lnSpc>
                <a:spcPct val="100000"/>
              </a:lnSpc>
              <a:spcBef>
                <a:spcPts val="700"/>
              </a:spcBef>
              <a:spcAft>
                <a:spcPts val="0"/>
              </a:spcAft>
              <a:buClr>
                <a:schemeClr val="folHlink"/>
              </a:buClr>
              <a:buSzPts val="1600"/>
              <a:buFont typeface="Arial"/>
              <a:buChar char="●"/>
            </a:pPr>
            <a:r>
              <a:rPr b="1" i="0" lang="en-US" sz="2000" u="none">
                <a:solidFill>
                  <a:schemeClr val="dk1"/>
                </a:solidFill>
                <a:latin typeface="Helvetica Neue"/>
                <a:ea typeface="Helvetica Neue"/>
                <a:cs typeface="Helvetica Neue"/>
                <a:sym typeface="Helvetica Neue"/>
              </a:rPr>
              <a:t>Followed by data for variable length attributes</a:t>
            </a:r>
            <a:endParaRPr/>
          </a:p>
          <a:p>
            <a:pPr indent="-228600" lvl="2" marL="1085850"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E.g. Varchar types</a:t>
            </a:r>
            <a:endParaRPr/>
          </a:p>
          <a:p>
            <a:pPr indent="-342900" lvl="0" marL="342900" rtl="0" algn="l">
              <a:lnSpc>
                <a:spcPct val="100000"/>
              </a:lnSpc>
              <a:spcBef>
                <a:spcPts val="700"/>
              </a:spcBef>
              <a:spcAft>
                <a:spcPts val="0"/>
              </a:spcAft>
              <a:buClr>
                <a:schemeClr val="dk2"/>
              </a:buClr>
              <a:buSzPts val="1800"/>
              <a:buFont typeface="Arial"/>
              <a:buChar char="●"/>
            </a:pPr>
            <a:r>
              <a:rPr b="0" i="0" lang="en-US" sz="2000" u="none">
                <a:solidFill>
                  <a:schemeClr val="dk1"/>
                </a:solidFill>
                <a:latin typeface="Helvetica Neue"/>
                <a:ea typeface="Helvetica Neue"/>
                <a:cs typeface="Helvetica Neue"/>
                <a:sym typeface="Helvetica Neue"/>
              </a:rPr>
              <a:t>Solution</a:t>
            </a:r>
            <a:endParaRPr/>
          </a:p>
          <a:p>
            <a:pPr indent="-285750" lvl="1" marL="742950"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Attributes are stored in order</a:t>
            </a:r>
            <a:endParaRPr/>
          </a:p>
          <a:p>
            <a:pPr indent="-228600" lvl="2" marL="1085850"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Variable length attributes represented by fixed size (offset, length), with actual data stored after all fixed length attributes</a:t>
            </a:r>
            <a:endParaRPr/>
          </a:p>
          <a:p>
            <a:pPr indent="-285750" lvl="1" marL="742950"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Utilizes  Null Bitmap</a:t>
            </a:r>
            <a:endParaRPr/>
          </a:p>
          <a:p>
            <a:pPr indent="-228600" lvl="0" marL="342900" rtl="0" algn="l">
              <a:spcBef>
                <a:spcPts val="700"/>
              </a:spcBef>
              <a:spcAft>
                <a:spcPts val="0"/>
              </a:spcAft>
              <a:buSzPts val="1800"/>
              <a:buNone/>
            </a:pPr>
            <a:r>
              <a:t/>
            </a:r>
            <a:endParaRPr b="0" i="0" sz="2000" u="none">
              <a:solidFill>
                <a:schemeClr val="dk1"/>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3">
                                            <p:txEl>
                                              <p:pRg end="0" st="0"/>
                                            </p:txEl>
                                          </p:spTgt>
                                        </p:tgtEl>
                                        <p:attrNameLst>
                                          <p:attrName>style.visibility</p:attrName>
                                        </p:attrNameLst>
                                      </p:cBhvr>
                                      <p:to>
                                        <p:strVal val="visible"/>
                                      </p:to>
                                    </p:set>
                                    <p:animEffect filter="fade" transition="in">
                                      <p:cBhvr>
                                        <p:cTn dur="1000"/>
                                        <p:tgtEl>
                                          <p:spTgt spid="62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3">
                                            <p:txEl>
                                              <p:pRg end="1" st="1"/>
                                            </p:txEl>
                                          </p:spTgt>
                                        </p:tgtEl>
                                        <p:attrNameLst>
                                          <p:attrName>style.visibility</p:attrName>
                                        </p:attrNameLst>
                                      </p:cBhvr>
                                      <p:to>
                                        <p:strVal val="visible"/>
                                      </p:to>
                                    </p:set>
                                    <p:animEffect filter="fade" transition="in">
                                      <p:cBhvr>
                                        <p:cTn dur="1000"/>
                                        <p:tgtEl>
                                          <p:spTgt spid="62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3">
                                            <p:txEl>
                                              <p:pRg end="2" st="2"/>
                                            </p:txEl>
                                          </p:spTgt>
                                        </p:tgtEl>
                                        <p:attrNameLst>
                                          <p:attrName>style.visibility</p:attrName>
                                        </p:attrNameLst>
                                      </p:cBhvr>
                                      <p:to>
                                        <p:strVal val="visible"/>
                                      </p:to>
                                    </p:set>
                                    <p:animEffect filter="fade" transition="in">
                                      <p:cBhvr>
                                        <p:cTn dur="1000"/>
                                        <p:tgtEl>
                                          <p:spTgt spid="62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3">
                                            <p:txEl>
                                              <p:pRg end="3" st="3"/>
                                            </p:txEl>
                                          </p:spTgt>
                                        </p:tgtEl>
                                        <p:attrNameLst>
                                          <p:attrName>style.visibility</p:attrName>
                                        </p:attrNameLst>
                                      </p:cBhvr>
                                      <p:to>
                                        <p:strVal val="visible"/>
                                      </p:to>
                                    </p:set>
                                    <p:animEffect filter="fade" transition="in">
                                      <p:cBhvr>
                                        <p:cTn dur="1000"/>
                                        <p:tgtEl>
                                          <p:spTgt spid="62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3">
                                            <p:txEl>
                                              <p:pRg end="4" st="4"/>
                                            </p:txEl>
                                          </p:spTgt>
                                        </p:tgtEl>
                                        <p:attrNameLst>
                                          <p:attrName>style.visibility</p:attrName>
                                        </p:attrNameLst>
                                      </p:cBhvr>
                                      <p:to>
                                        <p:strVal val="visible"/>
                                      </p:to>
                                    </p:set>
                                    <p:animEffect filter="fade" transition="in">
                                      <p:cBhvr>
                                        <p:cTn dur="1000"/>
                                        <p:tgtEl>
                                          <p:spTgt spid="62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3">
                                            <p:txEl>
                                              <p:pRg end="5" st="5"/>
                                            </p:txEl>
                                          </p:spTgt>
                                        </p:tgtEl>
                                        <p:attrNameLst>
                                          <p:attrName>style.visibility</p:attrName>
                                        </p:attrNameLst>
                                      </p:cBhvr>
                                      <p:to>
                                        <p:strVal val="visible"/>
                                      </p:to>
                                    </p:set>
                                    <p:animEffect filter="fade" transition="in">
                                      <p:cBhvr>
                                        <p:cTn dur="1000"/>
                                        <p:tgtEl>
                                          <p:spTgt spid="62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3">
                                            <p:txEl>
                                              <p:pRg end="6" st="6"/>
                                            </p:txEl>
                                          </p:spTgt>
                                        </p:tgtEl>
                                        <p:attrNameLst>
                                          <p:attrName>style.visibility</p:attrName>
                                        </p:attrNameLst>
                                      </p:cBhvr>
                                      <p:to>
                                        <p:strVal val="visible"/>
                                      </p:to>
                                    </p:set>
                                    <p:animEffect filter="fade" transition="in">
                                      <p:cBhvr>
                                        <p:cTn dur="1000"/>
                                        <p:tgtEl>
                                          <p:spTgt spid="62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3">
                                            <p:txEl>
                                              <p:pRg end="7" st="7"/>
                                            </p:txEl>
                                          </p:spTgt>
                                        </p:tgtEl>
                                        <p:attrNameLst>
                                          <p:attrName>style.visibility</p:attrName>
                                        </p:attrNameLst>
                                      </p:cBhvr>
                                      <p:to>
                                        <p:strVal val="visible"/>
                                      </p:to>
                                    </p:set>
                                    <p:animEffect filter="fade" transition="in">
                                      <p:cBhvr>
                                        <p:cTn dur="1000"/>
                                        <p:tgtEl>
                                          <p:spTgt spid="62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3">
                                            <p:txEl>
                                              <p:pRg end="8" st="8"/>
                                            </p:txEl>
                                          </p:spTgt>
                                        </p:tgtEl>
                                        <p:attrNameLst>
                                          <p:attrName>style.visibility</p:attrName>
                                        </p:attrNameLst>
                                      </p:cBhvr>
                                      <p:to>
                                        <p:strVal val="visible"/>
                                      </p:to>
                                    </p:set>
                                    <p:animEffect filter="fade" transition="in">
                                      <p:cBhvr>
                                        <p:cTn dur="1000"/>
                                        <p:tgtEl>
                                          <p:spTgt spid="623">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3">
                                            <p:txEl>
                                              <p:pRg end="9" st="9"/>
                                            </p:txEl>
                                          </p:spTgt>
                                        </p:tgtEl>
                                        <p:attrNameLst>
                                          <p:attrName>style.visibility</p:attrName>
                                        </p:attrNameLst>
                                      </p:cBhvr>
                                      <p:to>
                                        <p:strVal val="visible"/>
                                      </p:to>
                                    </p:set>
                                    <p:animEffect filter="fade" transition="in">
                                      <p:cBhvr>
                                        <p:cTn dur="1000"/>
                                        <p:tgtEl>
                                          <p:spTgt spid="623">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68"/>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Helvetica Neue"/>
              <a:buNone/>
            </a:pPr>
            <a:r>
              <a:rPr b="1" i="0" lang="en-US" sz="3200" u="none">
                <a:solidFill>
                  <a:schemeClr val="dk2"/>
                </a:solidFill>
                <a:latin typeface="Helvetica Neue"/>
                <a:ea typeface="Helvetica Neue"/>
                <a:cs typeface="Helvetica Neue"/>
                <a:sym typeface="Helvetica Neue"/>
              </a:rPr>
              <a:t>Variable-Length Records</a:t>
            </a:r>
            <a:endParaRPr/>
          </a:p>
        </p:txBody>
      </p:sp>
      <p:sp>
        <p:nvSpPr>
          <p:cNvPr id="630" name="Google Shape;630;p68"/>
          <p:cNvSpPr txBox="1"/>
          <p:nvPr>
            <p:ph idx="1" type="body"/>
          </p:nvPr>
        </p:nvSpPr>
        <p:spPr>
          <a:xfrm>
            <a:off x="887412" y="1417637"/>
            <a:ext cx="8062912" cy="4897437"/>
          </a:xfrm>
          <a:prstGeom prst="rect">
            <a:avLst/>
          </a:prstGeom>
          <a:noFill/>
          <a:ln>
            <a:noFill/>
          </a:ln>
        </p:spPr>
        <p:txBody>
          <a:bodyPr anchorCtr="0" anchor="t" bIns="45700" lIns="91425" spcFirstLastPara="1" rIns="91425" wrap="square" tIns="45700">
            <a:noAutofit/>
          </a:bodyPr>
          <a:lstStyle/>
          <a:p>
            <a:pPr indent="-285750" lvl="1" marL="742950" rtl="0" algn="l">
              <a:lnSpc>
                <a:spcPct val="100000"/>
              </a:lnSpc>
              <a:spcBef>
                <a:spcPts val="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Utilizes  Null Bitmap</a:t>
            </a:r>
            <a:endParaRPr/>
          </a:p>
          <a:p>
            <a:pPr indent="-228600" lvl="2" marL="1085850"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Indicates which attributes of the record has a Null value</a:t>
            </a:r>
            <a:endParaRPr/>
          </a:p>
          <a:p>
            <a:pPr indent="-228600" lvl="2" marL="1085850"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Use 1 b</a:t>
            </a:r>
            <a:r>
              <a:rPr lang="en-US" sz="2000"/>
              <a:t>yte </a:t>
            </a:r>
            <a:r>
              <a:rPr b="0" i="0" lang="en-US" sz="2000" u="none">
                <a:solidFill>
                  <a:schemeClr val="dk1"/>
                </a:solidFill>
                <a:latin typeface="Helvetica Neue"/>
                <a:ea typeface="Helvetica Neue"/>
                <a:cs typeface="Helvetica Neue"/>
                <a:sym typeface="Helvetica Neue"/>
              </a:rPr>
              <a:t>to indicate null value</a:t>
            </a:r>
            <a:endParaRPr/>
          </a:p>
          <a:p>
            <a:pPr indent="-228600" lvl="3" marL="1428750" rtl="0" algn="l">
              <a:lnSpc>
                <a:spcPct val="100000"/>
              </a:lnSpc>
              <a:spcBef>
                <a:spcPts val="700"/>
              </a:spcBef>
              <a:spcAft>
                <a:spcPts val="0"/>
              </a:spcAft>
              <a:buClr>
                <a:schemeClr val="hlink"/>
              </a:buClr>
              <a:buSzPts val="2000"/>
              <a:buFont typeface="Times New Roman"/>
              <a:buChar char="–"/>
            </a:pPr>
            <a:r>
              <a:rPr b="0" i="0" lang="en-US" sz="2000" u="none">
                <a:solidFill>
                  <a:schemeClr val="dk1"/>
                </a:solidFill>
                <a:latin typeface="Helvetica Neue"/>
                <a:ea typeface="Helvetica Neue"/>
                <a:cs typeface="Helvetica Neue"/>
                <a:sym typeface="Helvetica Neue"/>
              </a:rPr>
              <a:t>Ignore the bytes stored at the offset</a:t>
            </a:r>
            <a:endParaRPr/>
          </a:p>
          <a:p>
            <a:pPr indent="-228600" lvl="2" marL="1085850"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Sometimes stored at the beginning of the record</a:t>
            </a:r>
            <a:endParaRPr/>
          </a:p>
          <a:p>
            <a:pPr indent="-228600" lvl="3" marL="1428750" rtl="0" algn="l">
              <a:lnSpc>
                <a:spcPct val="100000"/>
              </a:lnSpc>
              <a:spcBef>
                <a:spcPts val="700"/>
              </a:spcBef>
              <a:spcAft>
                <a:spcPts val="0"/>
              </a:spcAft>
              <a:buClr>
                <a:schemeClr val="hlink"/>
              </a:buClr>
              <a:buSzPts val="2000"/>
              <a:buFont typeface="Times New Roman"/>
              <a:buChar char="–"/>
            </a:pPr>
            <a:r>
              <a:rPr b="0" i="0" lang="en-US" sz="2000" u="none">
                <a:solidFill>
                  <a:schemeClr val="dk1"/>
                </a:solidFill>
                <a:latin typeface="Helvetica Neue"/>
                <a:ea typeface="Helvetica Neue"/>
                <a:cs typeface="Helvetica Neue"/>
                <a:sym typeface="Helvetica Neue"/>
              </a:rPr>
              <a:t>Not storing data (value, offset/length) at all</a:t>
            </a:r>
            <a:endParaRPr/>
          </a:p>
          <a:p>
            <a:pPr indent="-228600" lvl="3" marL="1428750" rtl="0" algn="l">
              <a:lnSpc>
                <a:spcPct val="100000"/>
              </a:lnSpc>
              <a:spcBef>
                <a:spcPts val="700"/>
              </a:spcBef>
              <a:spcAft>
                <a:spcPts val="0"/>
              </a:spcAft>
              <a:buClr>
                <a:schemeClr val="hlink"/>
              </a:buClr>
              <a:buSzPts val="2000"/>
              <a:buFont typeface="Times New Roman"/>
              <a:buChar char="–"/>
            </a:pPr>
            <a:r>
              <a:rPr b="0" i="0" lang="en-US" sz="2000" u="none">
                <a:solidFill>
                  <a:schemeClr val="dk1"/>
                </a:solidFill>
                <a:latin typeface="Helvetica Neue"/>
                <a:ea typeface="Helvetica Neue"/>
                <a:cs typeface="Helvetica Neue"/>
                <a:sym typeface="Helvetica Neue"/>
              </a:rPr>
              <a:t>Save storage space, at the cost of extra work to extract</a:t>
            </a:r>
            <a:endParaRPr/>
          </a:p>
        </p:txBody>
      </p:sp>
      <p:pic>
        <p:nvPicPr>
          <p:cNvPr id="631" name="Google Shape;631;p68"/>
          <p:cNvPicPr preferRelativeResize="0"/>
          <p:nvPr/>
        </p:nvPicPr>
        <p:blipFill rotWithShape="1">
          <a:blip r:embed="rId3">
            <a:alphaModFix/>
          </a:blip>
          <a:srcRect b="0" l="0" r="0" t="0"/>
          <a:stretch/>
        </p:blipFill>
        <p:spPr>
          <a:xfrm>
            <a:off x="531812" y="4656137"/>
            <a:ext cx="8220075" cy="1544637"/>
          </a:xfrm>
          <a:prstGeom prst="rect">
            <a:avLst/>
          </a:prstGeom>
          <a:noFill/>
          <a:ln>
            <a:noFill/>
          </a:ln>
        </p:spPr>
      </p:pic>
      <p:sp>
        <p:nvSpPr>
          <p:cNvPr id="632" name="Google Shape;632;p68"/>
          <p:cNvSpPr txBox="1"/>
          <p:nvPr/>
        </p:nvSpPr>
        <p:spPr>
          <a:xfrm>
            <a:off x="484187" y="4286250"/>
            <a:ext cx="8466000" cy="369300"/>
          </a:xfrm>
          <a:prstGeom prst="rect">
            <a:avLst/>
          </a:prstGeom>
          <a:noFill/>
          <a:ln>
            <a:noFill/>
          </a:ln>
        </p:spPr>
        <p:txBody>
          <a:bodyPr anchorCtr="0" anchor="t" bIns="45700" lIns="91425" spcFirstLastPara="1" rIns="91425" wrap="square" tIns="45700">
            <a:spAutoFit/>
          </a:bodyPr>
          <a:lstStyle/>
          <a:p>
            <a:pPr indent="0" lvl="2" marL="179387" marR="0" rtl="0" algn="l">
              <a:lnSpc>
                <a:spcPct val="100000"/>
              </a:lnSpc>
              <a:spcBef>
                <a:spcPts val="0"/>
              </a:spcBef>
              <a:spcAft>
                <a:spcPts val="0"/>
              </a:spcAft>
              <a:buClr>
                <a:srgbClr val="0070C0"/>
              </a:buClr>
              <a:buSzPts val="1800"/>
              <a:buFont typeface="Helvetica Neue"/>
              <a:buNone/>
            </a:pPr>
            <a:r>
              <a:rPr b="0" i="0" lang="en-US" sz="1800" u="none" cap="none" strike="noStrike">
                <a:solidFill>
                  <a:srgbClr val="0070C0"/>
                </a:solidFill>
                <a:latin typeface="Helvetica Neue"/>
                <a:ea typeface="Helvetica Neue"/>
                <a:cs typeface="Helvetica Neue"/>
                <a:sym typeface="Helvetica Neue"/>
              </a:rPr>
              <a:t>(ID varchar(5), </a:t>
            </a:r>
            <a:r>
              <a:rPr b="0" i="0" lang="en-US" sz="1800" u="none" cap="none" strike="noStrike">
                <a:solidFill>
                  <a:srgbClr val="C00000"/>
                </a:solidFill>
                <a:latin typeface="Helvetica Neue"/>
                <a:ea typeface="Helvetica Neue"/>
                <a:cs typeface="Helvetica Neue"/>
                <a:sym typeface="Helvetica Neue"/>
              </a:rPr>
              <a:t>name varchar(</a:t>
            </a:r>
            <a:r>
              <a:rPr lang="en-US" sz="1800">
                <a:solidFill>
                  <a:srgbClr val="C00000"/>
                </a:solidFill>
                <a:latin typeface="Helvetica Neue"/>
                <a:ea typeface="Helvetica Neue"/>
                <a:cs typeface="Helvetica Neue"/>
                <a:sym typeface="Helvetica Neue"/>
              </a:rPr>
              <a:t>1</a:t>
            </a:r>
            <a:r>
              <a:rPr b="0" i="0" lang="en-US" sz="1800" u="none" cap="none" strike="noStrike">
                <a:solidFill>
                  <a:srgbClr val="C00000"/>
                </a:solidFill>
                <a:latin typeface="Helvetica Neue"/>
                <a:ea typeface="Helvetica Neue"/>
                <a:cs typeface="Helvetica Neue"/>
                <a:sym typeface="Helvetica Neue"/>
              </a:rPr>
              <a:t>0), dept_name varchar(</a:t>
            </a:r>
            <a:r>
              <a:rPr lang="en-US" sz="1800">
                <a:solidFill>
                  <a:srgbClr val="C00000"/>
                </a:solidFill>
                <a:latin typeface="Helvetica Neue"/>
                <a:ea typeface="Helvetica Neue"/>
                <a:cs typeface="Helvetica Neue"/>
                <a:sym typeface="Helvetica Neue"/>
              </a:rPr>
              <a:t>1</a:t>
            </a:r>
            <a:r>
              <a:rPr b="0" i="0" lang="en-US" sz="1800" u="none" cap="none" strike="noStrike">
                <a:solidFill>
                  <a:srgbClr val="C00000"/>
                </a:solidFill>
                <a:latin typeface="Helvetica Neue"/>
                <a:ea typeface="Helvetica Neue"/>
                <a:cs typeface="Helvetica Neue"/>
                <a:sym typeface="Helvetica Neue"/>
              </a:rPr>
              <a:t>0), </a:t>
            </a:r>
            <a:r>
              <a:rPr b="0" i="0" lang="en-US" sz="1800" u="none" cap="none" strike="noStrike">
                <a:solidFill>
                  <a:srgbClr val="0070C0"/>
                </a:solidFill>
                <a:latin typeface="Helvetica Neue"/>
                <a:ea typeface="Helvetica Neue"/>
                <a:cs typeface="Helvetica Neue"/>
                <a:sym typeface="Helvetica Neue"/>
              </a:rPr>
              <a:t>salary numeric (8,2))</a:t>
            </a:r>
            <a:endParaRPr/>
          </a:p>
        </p:txBody>
      </p:sp>
      <p:sp>
        <p:nvSpPr>
          <p:cNvPr id="633" name="Google Shape;633;p68"/>
          <p:cNvSpPr/>
          <p:nvPr/>
        </p:nvSpPr>
        <p:spPr>
          <a:xfrm>
            <a:off x="1497012" y="5840412"/>
            <a:ext cx="3784600" cy="811212"/>
          </a:xfrm>
          <a:custGeom>
            <a:rect b="b" l="l" r="r" t="t"/>
            <a:pathLst>
              <a:path extrusionOk="0" h="811530" w="3784048">
                <a:moveTo>
                  <a:pt x="0" y="0"/>
                </a:moveTo>
                <a:cubicBezTo>
                  <a:pt x="95250" y="152400"/>
                  <a:pt x="186061" y="307666"/>
                  <a:pt x="285750" y="457200"/>
                </a:cubicBezTo>
                <a:cubicBezTo>
                  <a:pt x="293370" y="468630"/>
                  <a:pt x="307753" y="473917"/>
                  <a:pt x="320040" y="480060"/>
                </a:cubicBezTo>
                <a:cubicBezTo>
                  <a:pt x="330816" y="485448"/>
                  <a:pt x="342900" y="487680"/>
                  <a:pt x="354330" y="491490"/>
                </a:cubicBezTo>
                <a:cubicBezTo>
                  <a:pt x="373380" y="506730"/>
                  <a:pt x="390898" y="524112"/>
                  <a:pt x="411480" y="537210"/>
                </a:cubicBezTo>
                <a:cubicBezTo>
                  <a:pt x="433043" y="550932"/>
                  <a:pt x="457718" y="559088"/>
                  <a:pt x="480060" y="571500"/>
                </a:cubicBezTo>
                <a:cubicBezTo>
                  <a:pt x="601505" y="638969"/>
                  <a:pt x="396921" y="539629"/>
                  <a:pt x="571500" y="617220"/>
                </a:cubicBezTo>
                <a:cubicBezTo>
                  <a:pt x="587070" y="624140"/>
                  <a:pt x="600782" y="635597"/>
                  <a:pt x="617220" y="640080"/>
                </a:cubicBezTo>
                <a:cubicBezTo>
                  <a:pt x="643211" y="647169"/>
                  <a:pt x="670867" y="645960"/>
                  <a:pt x="697230" y="651510"/>
                </a:cubicBezTo>
                <a:cubicBezTo>
                  <a:pt x="743346" y="661219"/>
                  <a:pt x="788023" y="677370"/>
                  <a:pt x="834390" y="685800"/>
                </a:cubicBezTo>
                <a:cubicBezTo>
                  <a:pt x="861459" y="690722"/>
                  <a:pt x="1069749" y="707318"/>
                  <a:pt x="1085850" y="708660"/>
                </a:cubicBezTo>
                <a:cubicBezTo>
                  <a:pt x="1166662" y="735597"/>
                  <a:pt x="1063873" y="703825"/>
                  <a:pt x="1211580" y="731520"/>
                </a:cubicBezTo>
                <a:cubicBezTo>
                  <a:pt x="1481615" y="782152"/>
                  <a:pt x="1075910" y="727466"/>
                  <a:pt x="1440180" y="765810"/>
                </a:cubicBezTo>
                <a:cubicBezTo>
                  <a:pt x="1466973" y="768630"/>
                  <a:pt x="1493563" y="773143"/>
                  <a:pt x="1520190" y="777240"/>
                </a:cubicBezTo>
                <a:cubicBezTo>
                  <a:pt x="1543096" y="780764"/>
                  <a:pt x="1565675" y="786745"/>
                  <a:pt x="1588770" y="788670"/>
                </a:cubicBezTo>
                <a:cubicBezTo>
                  <a:pt x="1657218" y="794374"/>
                  <a:pt x="1725999" y="795206"/>
                  <a:pt x="1794510" y="800100"/>
                </a:cubicBezTo>
                <a:cubicBezTo>
                  <a:pt x="1832703" y="802828"/>
                  <a:pt x="1870710" y="807720"/>
                  <a:pt x="1908810" y="811530"/>
                </a:cubicBezTo>
                <a:cubicBezTo>
                  <a:pt x="2122170" y="807720"/>
                  <a:pt x="2335745" y="810413"/>
                  <a:pt x="2548890" y="800100"/>
                </a:cubicBezTo>
                <a:cubicBezTo>
                  <a:pt x="2572958" y="798935"/>
                  <a:pt x="2595097" y="786189"/>
                  <a:pt x="2617470" y="777240"/>
                </a:cubicBezTo>
                <a:cubicBezTo>
                  <a:pt x="2685807" y="749905"/>
                  <a:pt x="2655155" y="760868"/>
                  <a:pt x="2708910" y="742950"/>
                </a:cubicBezTo>
                <a:cubicBezTo>
                  <a:pt x="2720340" y="731520"/>
                  <a:pt x="2729165" y="716680"/>
                  <a:pt x="2743200" y="708660"/>
                </a:cubicBezTo>
                <a:cubicBezTo>
                  <a:pt x="2756839" y="700866"/>
                  <a:pt x="2774211" y="702746"/>
                  <a:pt x="2788920" y="697230"/>
                </a:cubicBezTo>
                <a:cubicBezTo>
                  <a:pt x="2804874" y="691247"/>
                  <a:pt x="2819070" y="681290"/>
                  <a:pt x="2834640" y="674370"/>
                </a:cubicBezTo>
                <a:cubicBezTo>
                  <a:pt x="2853389" y="666037"/>
                  <a:pt x="2873041" y="659843"/>
                  <a:pt x="2891790" y="651510"/>
                </a:cubicBezTo>
                <a:cubicBezTo>
                  <a:pt x="2907360" y="644590"/>
                  <a:pt x="2922716" y="637104"/>
                  <a:pt x="2937510" y="628650"/>
                </a:cubicBezTo>
                <a:cubicBezTo>
                  <a:pt x="2964072" y="613472"/>
                  <a:pt x="2974338" y="597535"/>
                  <a:pt x="3006090" y="594360"/>
                </a:cubicBezTo>
                <a:cubicBezTo>
                  <a:pt x="3070650" y="587904"/>
                  <a:pt x="3135630" y="586740"/>
                  <a:pt x="3200400" y="582930"/>
                </a:cubicBezTo>
                <a:cubicBezTo>
                  <a:pt x="3238500" y="575310"/>
                  <a:pt x="3276321" y="566130"/>
                  <a:pt x="3314700" y="560070"/>
                </a:cubicBezTo>
                <a:cubicBezTo>
                  <a:pt x="3348779" y="554689"/>
                  <a:pt x="3383835" y="555869"/>
                  <a:pt x="3417570" y="548640"/>
                </a:cubicBezTo>
                <a:cubicBezTo>
                  <a:pt x="3437632" y="544341"/>
                  <a:pt x="3454815" y="530756"/>
                  <a:pt x="3474720" y="525780"/>
                </a:cubicBezTo>
                <a:cubicBezTo>
                  <a:pt x="3500856" y="519246"/>
                  <a:pt x="3528224" y="519169"/>
                  <a:pt x="3554730" y="514350"/>
                </a:cubicBezTo>
                <a:cubicBezTo>
                  <a:pt x="3570186" y="511540"/>
                  <a:pt x="3585210" y="506730"/>
                  <a:pt x="3600450" y="502920"/>
                </a:cubicBezTo>
                <a:cubicBezTo>
                  <a:pt x="3611880" y="495300"/>
                  <a:pt x="3622453" y="486203"/>
                  <a:pt x="3634740" y="480060"/>
                </a:cubicBezTo>
                <a:cubicBezTo>
                  <a:pt x="3645516" y="474672"/>
                  <a:pt x="3658813" y="475016"/>
                  <a:pt x="3669030" y="468630"/>
                </a:cubicBezTo>
                <a:cubicBezTo>
                  <a:pt x="3706242" y="445373"/>
                  <a:pt x="3730504" y="418586"/>
                  <a:pt x="3760470" y="388620"/>
                </a:cubicBezTo>
                <a:cubicBezTo>
                  <a:pt x="3768612" y="364194"/>
                  <a:pt x="3779742" y="333726"/>
                  <a:pt x="3783330" y="308610"/>
                </a:cubicBezTo>
                <a:cubicBezTo>
                  <a:pt x="3784946" y="297295"/>
                  <a:pt x="3783330" y="285750"/>
                  <a:pt x="3783330" y="274320"/>
                </a:cubicBezTo>
              </a:path>
            </a:pathLst>
          </a:custGeom>
          <a:no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600" u="none">
              <a:solidFill>
                <a:schemeClr val="dk1"/>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0">
                                            <p:txEl>
                                              <p:pRg end="0" st="0"/>
                                            </p:txEl>
                                          </p:spTgt>
                                        </p:tgtEl>
                                        <p:attrNameLst>
                                          <p:attrName>style.visibility</p:attrName>
                                        </p:attrNameLst>
                                      </p:cBhvr>
                                      <p:to>
                                        <p:strVal val="visible"/>
                                      </p:to>
                                    </p:set>
                                    <p:animEffect filter="fade" transition="in">
                                      <p:cBhvr>
                                        <p:cTn dur="1000"/>
                                        <p:tgtEl>
                                          <p:spTgt spid="63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0">
                                            <p:txEl>
                                              <p:pRg end="1" st="1"/>
                                            </p:txEl>
                                          </p:spTgt>
                                        </p:tgtEl>
                                        <p:attrNameLst>
                                          <p:attrName>style.visibility</p:attrName>
                                        </p:attrNameLst>
                                      </p:cBhvr>
                                      <p:to>
                                        <p:strVal val="visible"/>
                                      </p:to>
                                    </p:set>
                                    <p:animEffect filter="fade" transition="in">
                                      <p:cBhvr>
                                        <p:cTn dur="1000"/>
                                        <p:tgtEl>
                                          <p:spTgt spid="63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0">
                                            <p:txEl>
                                              <p:pRg end="2" st="2"/>
                                            </p:txEl>
                                          </p:spTgt>
                                        </p:tgtEl>
                                        <p:attrNameLst>
                                          <p:attrName>style.visibility</p:attrName>
                                        </p:attrNameLst>
                                      </p:cBhvr>
                                      <p:to>
                                        <p:strVal val="visible"/>
                                      </p:to>
                                    </p:set>
                                    <p:animEffect filter="fade" transition="in">
                                      <p:cBhvr>
                                        <p:cTn dur="1000"/>
                                        <p:tgtEl>
                                          <p:spTgt spid="63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0">
                                            <p:txEl>
                                              <p:pRg end="3" st="3"/>
                                            </p:txEl>
                                          </p:spTgt>
                                        </p:tgtEl>
                                        <p:attrNameLst>
                                          <p:attrName>style.visibility</p:attrName>
                                        </p:attrNameLst>
                                      </p:cBhvr>
                                      <p:to>
                                        <p:strVal val="visible"/>
                                      </p:to>
                                    </p:set>
                                    <p:animEffect filter="fade" transition="in">
                                      <p:cBhvr>
                                        <p:cTn dur="1000"/>
                                        <p:tgtEl>
                                          <p:spTgt spid="63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0">
                                            <p:txEl>
                                              <p:pRg end="4" st="4"/>
                                            </p:txEl>
                                          </p:spTgt>
                                        </p:tgtEl>
                                        <p:attrNameLst>
                                          <p:attrName>style.visibility</p:attrName>
                                        </p:attrNameLst>
                                      </p:cBhvr>
                                      <p:to>
                                        <p:strVal val="visible"/>
                                      </p:to>
                                    </p:set>
                                    <p:animEffect filter="fade" transition="in">
                                      <p:cBhvr>
                                        <p:cTn dur="1000"/>
                                        <p:tgtEl>
                                          <p:spTgt spid="63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0">
                                            <p:txEl>
                                              <p:pRg end="5" st="5"/>
                                            </p:txEl>
                                          </p:spTgt>
                                        </p:tgtEl>
                                        <p:attrNameLst>
                                          <p:attrName>style.visibility</p:attrName>
                                        </p:attrNameLst>
                                      </p:cBhvr>
                                      <p:to>
                                        <p:strVal val="visible"/>
                                      </p:to>
                                    </p:set>
                                    <p:animEffect filter="fade" transition="in">
                                      <p:cBhvr>
                                        <p:cTn dur="1000"/>
                                        <p:tgtEl>
                                          <p:spTgt spid="63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0">
                                            <p:txEl>
                                              <p:pRg end="6" st="6"/>
                                            </p:txEl>
                                          </p:spTgt>
                                        </p:tgtEl>
                                        <p:attrNameLst>
                                          <p:attrName>style.visibility</p:attrName>
                                        </p:attrNameLst>
                                      </p:cBhvr>
                                      <p:to>
                                        <p:strVal val="visible"/>
                                      </p:to>
                                    </p:set>
                                    <p:animEffect filter="fade" transition="in">
                                      <p:cBhvr>
                                        <p:cTn dur="1000"/>
                                        <p:tgtEl>
                                          <p:spTgt spid="630">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69"/>
          <p:cNvSpPr txBox="1"/>
          <p:nvPr>
            <p:ph type="title"/>
          </p:nvPr>
        </p:nvSpPr>
        <p:spPr>
          <a:xfrm>
            <a:off x="563562" y="223837"/>
            <a:ext cx="8694737"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2800"/>
              <a:buFont typeface="Helvetica Neue"/>
              <a:buNone/>
            </a:pPr>
            <a:r>
              <a:rPr b="1" i="0" lang="en-US" sz="2800" u="none">
                <a:solidFill>
                  <a:schemeClr val="dk2"/>
                </a:solidFill>
                <a:latin typeface="Helvetica Neue"/>
                <a:ea typeface="Helvetica Neue"/>
                <a:cs typeface="Helvetica Neue"/>
                <a:sym typeface="Helvetica Neue"/>
              </a:rPr>
              <a:t>Variable-Length Records: Storage</a:t>
            </a:r>
            <a:endParaRPr/>
          </a:p>
        </p:txBody>
      </p:sp>
      <p:sp>
        <p:nvSpPr>
          <p:cNvPr id="640" name="Google Shape;640;p69"/>
          <p:cNvSpPr txBox="1"/>
          <p:nvPr>
            <p:ph idx="1" type="body"/>
          </p:nvPr>
        </p:nvSpPr>
        <p:spPr>
          <a:xfrm>
            <a:off x="914400" y="3065462"/>
            <a:ext cx="7615237" cy="3438525"/>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2"/>
              </a:buClr>
              <a:buSzPts val="1800"/>
              <a:buFont typeface="Arial"/>
              <a:buChar char="●"/>
            </a:pPr>
            <a:r>
              <a:rPr b="0" i="0" lang="en-US" sz="2000" u="none">
                <a:solidFill>
                  <a:schemeClr val="dk1"/>
                </a:solidFill>
                <a:latin typeface="Helvetica Neue"/>
                <a:ea typeface="Helvetica Neue"/>
                <a:cs typeface="Helvetica Neue"/>
                <a:sym typeface="Helvetica Neue"/>
              </a:rPr>
              <a:t>Utilizes slotted page structure</a:t>
            </a:r>
            <a:endParaRPr/>
          </a:p>
          <a:p>
            <a:pPr indent="-342900" lvl="0" marL="342900" rtl="0" algn="l">
              <a:lnSpc>
                <a:spcPct val="100000"/>
              </a:lnSpc>
              <a:spcBef>
                <a:spcPts val="700"/>
              </a:spcBef>
              <a:spcAft>
                <a:spcPts val="0"/>
              </a:spcAft>
              <a:buClr>
                <a:schemeClr val="dk2"/>
              </a:buClr>
              <a:buSzPts val="1800"/>
              <a:buFont typeface="Arial"/>
              <a:buChar char="●"/>
            </a:pPr>
            <a:r>
              <a:rPr b="1" i="0" lang="en-US" sz="2000" u="none">
                <a:solidFill>
                  <a:srgbClr val="000099"/>
                </a:solidFill>
                <a:latin typeface="Helvetica Neue"/>
                <a:ea typeface="Helvetica Neue"/>
                <a:cs typeface="Helvetica Neue"/>
                <a:sym typeface="Helvetica Neue"/>
              </a:rPr>
              <a:t>Slotted page</a:t>
            </a:r>
            <a:r>
              <a:rPr b="0" i="0" lang="en-US" sz="2000" u="none">
                <a:solidFill>
                  <a:schemeClr val="dk1"/>
                </a:solidFill>
                <a:latin typeface="Helvetica Neue"/>
                <a:ea typeface="Helvetica Neue"/>
                <a:cs typeface="Helvetica Neue"/>
                <a:sym typeface="Helvetica Neue"/>
              </a:rPr>
              <a:t> header contains</a:t>
            </a:r>
            <a:endParaRPr/>
          </a:p>
          <a:p>
            <a:pPr indent="-342900" lvl="1" marL="800100" rtl="0" algn="l">
              <a:lnSpc>
                <a:spcPct val="100000"/>
              </a:lnSpc>
              <a:spcBef>
                <a:spcPts val="700"/>
              </a:spcBef>
              <a:spcAft>
                <a:spcPts val="0"/>
              </a:spcAft>
              <a:buClr>
                <a:schemeClr val="folHlink"/>
              </a:buClr>
              <a:buSzPts val="1600"/>
              <a:buFont typeface="Helvetica Neue"/>
              <a:buAutoNum type="arabicPeriod"/>
            </a:pPr>
            <a:r>
              <a:rPr b="0" i="0" lang="en-US" sz="2000" u="none">
                <a:solidFill>
                  <a:schemeClr val="dk1"/>
                </a:solidFill>
                <a:latin typeface="Helvetica Neue"/>
                <a:ea typeface="Helvetica Neue"/>
                <a:cs typeface="Helvetica Neue"/>
                <a:sym typeface="Helvetica Neue"/>
              </a:rPr>
              <a:t>Number of record entries</a:t>
            </a:r>
            <a:endParaRPr/>
          </a:p>
          <a:p>
            <a:pPr indent="-342900" lvl="1" marL="800100" rtl="0" algn="l">
              <a:lnSpc>
                <a:spcPct val="100000"/>
              </a:lnSpc>
              <a:spcBef>
                <a:spcPts val="700"/>
              </a:spcBef>
              <a:spcAft>
                <a:spcPts val="0"/>
              </a:spcAft>
              <a:buClr>
                <a:schemeClr val="folHlink"/>
              </a:buClr>
              <a:buSzPts val="1600"/>
              <a:buFont typeface="Helvetica Neue"/>
              <a:buAutoNum type="arabicPeriod"/>
            </a:pPr>
            <a:r>
              <a:rPr b="0" i="0" lang="en-US" sz="2000" u="none">
                <a:solidFill>
                  <a:schemeClr val="dk1"/>
                </a:solidFill>
                <a:latin typeface="Helvetica Neue"/>
                <a:ea typeface="Helvetica Neue"/>
                <a:cs typeface="Helvetica Neue"/>
                <a:sym typeface="Helvetica Neue"/>
              </a:rPr>
              <a:t>End of free space in the block</a:t>
            </a:r>
            <a:endParaRPr/>
          </a:p>
          <a:p>
            <a:pPr indent="-342900" lvl="1" marL="800100" rtl="0" algn="l">
              <a:lnSpc>
                <a:spcPct val="100000"/>
              </a:lnSpc>
              <a:spcBef>
                <a:spcPts val="700"/>
              </a:spcBef>
              <a:spcAft>
                <a:spcPts val="0"/>
              </a:spcAft>
              <a:buClr>
                <a:schemeClr val="folHlink"/>
              </a:buClr>
              <a:buSzPts val="1600"/>
              <a:buFont typeface="Helvetica Neue"/>
              <a:buAutoNum type="arabicPeriod"/>
            </a:pPr>
            <a:r>
              <a:rPr b="0" i="0" lang="en-US" sz="2000" u="none">
                <a:solidFill>
                  <a:schemeClr val="dk1"/>
                </a:solidFill>
                <a:latin typeface="Helvetica Neue"/>
                <a:ea typeface="Helvetica Neue"/>
                <a:cs typeface="Helvetica Neue"/>
                <a:sym typeface="Helvetica Neue"/>
              </a:rPr>
              <a:t>Location and size of each record</a:t>
            </a:r>
            <a:endParaRPr/>
          </a:p>
          <a:p>
            <a:pPr indent="-342900" lvl="0" marL="342900" rtl="0" algn="l">
              <a:lnSpc>
                <a:spcPct val="100000"/>
              </a:lnSpc>
              <a:spcBef>
                <a:spcPts val="700"/>
              </a:spcBef>
              <a:spcAft>
                <a:spcPts val="0"/>
              </a:spcAft>
              <a:buClr>
                <a:schemeClr val="dk2"/>
              </a:buClr>
              <a:buSzPts val="1800"/>
              <a:buFont typeface="Arial"/>
              <a:buChar char="●"/>
            </a:pPr>
            <a:r>
              <a:rPr b="0" i="0" lang="en-US" sz="2000" u="none">
                <a:solidFill>
                  <a:schemeClr val="dk1"/>
                </a:solidFill>
                <a:latin typeface="Helvetica Neue"/>
                <a:ea typeface="Helvetica Neue"/>
                <a:cs typeface="Helvetica Neue"/>
                <a:sym typeface="Helvetica Neue"/>
              </a:rPr>
              <a:t>The actual records are allocated contiguously in the block, starting from the end of the block</a:t>
            </a:r>
            <a:endParaRPr/>
          </a:p>
          <a:p>
            <a:pPr indent="-342900" lvl="0" marL="342900" rtl="0" algn="l">
              <a:lnSpc>
                <a:spcPct val="100000"/>
              </a:lnSpc>
              <a:spcBef>
                <a:spcPts val="700"/>
              </a:spcBef>
              <a:spcAft>
                <a:spcPts val="0"/>
              </a:spcAft>
              <a:buClr>
                <a:schemeClr val="dk2"/>
              </a:buClr>
              <a:buSzPts val="1800"/>
              <a:buFont typeface="Arial"/>
              <a:buChar char="●"/>
            </a:pPr>
            <a:r>
              <a:rPr b="0" i="0" lang="en-US" sz="2000" u="none">
                <a:solidFill>
                  <a:schemeClr val="dk1"/>
                </a:solidFill>
                <a:latin typeface="Helvetica Neue"/>
                <a:ea typeface="Helvetica Neue"/>
                <a:cs typeface="Helvetica Neue"/>
                <a:sym typeface="Helvetica Neue"/>
              </a:rPr>
              <a:t>The free space in the block is contiguous, between the final entry in the header array and the first record</a:t>
            </a:r>
            <a:endParaRPr/>
          </a:p>
        </p:txBody>
      </p:sp>
      <p:pic>
        <p:nvPicPr>
          <p:cNvPr id="641" name="Google Shape;641;p69"/>
          <p:cNvPicPr preferRelativeResize="0"/>
          <p:nvPr/>
        </p:nvPicPr>
        <p:blipFill rotWithShape="1">
          <a:blip r:embed="rId3">
            <a:alphaModFix/>
          </a:blip>
          <a:srcRect b="0" l="0" r="0" t="0"/>
          <a:stretch/>
        </p:blipFill>
        <p:spPr>
          <a:xfrm>
            <a:off x="1297488" y="735000"/>
            <a:ext cx="6702425" cy="2276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1"/>
                                        </p:tgtEl>
                                        <p:attrNameLst>
                                          <p:attrName>style.visibility</p:attrName>
                                        </p:attrNameLst>
                                      </p:cBhvr>
                                      <p:to>
                                        <p:strVal val="visible"/>
                                      </p:to>
                                    </p:set>
                                    <p:animEffect filter="fade" transition="in">
                                      <p:cBhvr>
                                        <p:cTn dur="1000"/>
                                        <p:tgtEl>
                                          <p:spTgt spid="6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0">
                                            <p:txEl>
                                              <p:pRg end="0" st="0"/>
                                            </p:txEl>
                                          </p:spTgt>
                                        </p:tgtEl>
                                        <p:attrNameLst>
                                          <p:attrName>style.visibility</p:attrName>
                                        </p:attrNameLst>
                                      </p:cBhvr>
                                      <p:to>
                                        <p:strVal val="visible"/>
                                      </p:to>
                                    </p:set>
                                    <p:animEffect filter="fade" transition="in">
                                      <p:cBhvr>
                                        <p:cTn dur="1000"/>
                                        <p:tgtEl>
                                          <p:spTgt spid="64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0">
                                            <p:txEl>
                                              <p:pRg end="1" st="1"/>
                                            </p:txEl>
                                          </p:spTgt>
                                        </p:tgtEl>
                                        <p:attrNameLst>
                                          <p:attrName>style.visibility</p:attrName>
                                        </p:attrNameLst>
                                      </p:cBhvr>
                                      <p:to>
                                        <p:strVal val="visible"/>
                                      </p:to>
                                    </p:set>
                                    <p:animEffect filter="fade" transition="in">
                                      <p:cBhvr>
                                        <p:cTn dur="1000"/>
                                        <p:tgtEl>
                                          <p:spTgt spid="64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0">
                                            <p:txEl>
                                              <p:pRg end="2" st="2"/>
                                            </p:txEl>
                                          </p:spTgt>
                                        </p:tgtEl>
                                        <p:attrNameLst>
                                          <p:attrName>style.visibility</p:attrName>
                                        </p:attrNameLst>
                                      </p:cBhvr>
                                      <p:to>
                                        <p:strVal val="visible"/>
                                      </p:to>
                                    </p:set>
                                    <p:animEffect filter="fade" transition="in">
                                      <p:cBhvr>
                                        <p:cTn dur="1000"/>
                                        <p:tgtEl>
                                          <p:spTgt spid="64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0">
                                            <p:txEl>
                                              <p:pRg end="3" st="3"/>
                                            </p:txEl>
                                          </p:spTgt>
                                        </p:tgtEl>
                                        <p:attrNameLst>
                                          <p:attrName>style.visibility</p:attrName>
                                        </p:attrNameLst>
                                      </p:cBhvr>
                                      <p:to>
                                        <p:strVal val="visible"/>
                                      </p:to>
                                    </p:set>
                                    <p:animEffect filter="fade" transition="in">
                                      <p:cBhvr>
                                        <p:cTn dur="1000"/>
                                        <p:tgtEl>
                                          <p:spTgt spid="64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0">
                                            <p:txEl>
                                              <p:pRg end="4" st="4"/>
                                            </p:txEl>
                                          </p:spTgt>
                                        </p:tgtEl>
                                        <p:attrNameLst>
                                          <p:attrName>style.visibility</p:attrName>
                                        </p:attrNameLst>
                                      </p:cBhvr>
                                      <p:to>
                                        <p:strVal val="visible"/>
                                      </p:to>
                                    </p:set>
                                    <p:animEffect filter="fade" transition="in">
                                      <p:cBhvr>
                                        <p:cTn dur="1000"/>
                                        <p:tgtEl>
                                          <p:spTgt spid="64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0">
                                            <p:txEl>
                                              <p:pRg end="5" st="5"/>
                                            </p:txEl>
                                          </p:spTgt>
                                        </p:tgtEl>
                                        <p:attrNameLst>
                                          <p:attrName>style.visibility</p:attrName>
                                        </p:attrNameLst>
                                      </p:cBhvr>
                                      <p:to>
                                        <p:strVal val="visible"/>
                                      </p:to>
                                    </p:set>
                                    <p:animEffect filter="fade" transition="in">
                                      <p:cBhvr>
                                        <p:cTn dur="1000"/>
                                        <p:tgtEl>
                                          <p:spTgt spid="64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0">
                                            <p:txEl>
                                              <p:pRg end="6" st="6"/>
                                            </p:txEl>
                                          </p:spTgt>
                                        </p:tgtEl>
                                        <p:attrNameLst>
                                          <p:attrName>style.visibility</p:attrName>
                                        </p:attrNameLst>
                                      </p:cBhvr>
                                      <p:to>
                                        <p:strVal val="visible"/>
                                      </p:to>
                                    </p:set>
                                    <p:animEffect filter="fade" transition="in">
                                      <p:cBhvr>
                                        <p:cTn dur="1000"/>
                                        <p:tgtEl>
                                          <p:spTgt spid="640">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70"/>
          <p:cNvSpPr txBox="1"/>
          <p:nvPr>
            <p:ph type="title"/>
          </p:nvPr>
        </p:nvSpPr>
        <p:spPr>
          <a:xfrm>
            <a:off x="563562" y="223837"/>
            <a:ext cx="8694737"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2800"/>
              <a:buFont typeface="Helvetica Neue"/>
              <a:buNone/>
            </a:pPr>
            <a:r>
              <a:rPr b="1" i="0" lang="en-US" sz="2800" u="none">
                <a:solidFill>
                  <a:schemeClr val="dk2"/>
                </a:solidFill>
                <a:latin typeface="Helvetica Neue"/>
                <a:ea typeface="Helvetica Neue"/>
                <a:cs typeface="Helvetica Neue"/>
                <a:sym typeface="Helvetica Neue"/>
              </a:rPr>
              <a:t>Variable-Length Records: Slotted Page Structure</a:t>
            </a:r>
            <a:endParaRPr/>
          </a:p>
        </p:txBody>
      </p:sp>
      <p:sp>
        <p:nvSpPr>
          <p:cNvPr id="648" name="Google Shape;648;p70"/>
          <p:cNvSpPr txBox="1"/>
          <p:nvPr>
            <p:ph idx="1" type="body"/>
          </p:nvPr>
        </p:nvSpPr>
        <p:spPr>
          <a:xfrm>
            <a:off x="914400" y="2660650"/>
            <a:ext cx="7615237" cy="3773487"/>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2"/>
              </a:buClr>
              <a:buSzPts val="1800"/>
              <a:buFont typeface="Arial"/>
              <a:buChar char="●"/>
            </a:pPr>
            <a:r>
              <a:rPr b="0" i="0" lang="en-US" sz="2000" u="none">
                <a:solidFill>
                  <a:schemeClr val="dk1"/>
                </a:solidFill>
                <a:latin typeface="Helvetica Neue"/>
                <a:ea typeface="Helvetica Neue"/>
                <a:cs typeface="Helvetica Neue"/>
                <a:sym typeface="Helvetica Neue"/>
              </a:rPr>
              <a:t>Record insertion</a:t>
            </a:r>
            <a:endParaRPr/>
          </a:p>
          <a:p>
            <a:pPr indent="-285750" lvl="1" marL="742950"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Space is allocated for it at the end of the free space</a:t>
            </a:r>
            <a:endParaRPr/>
          </a:p>
          <a:p>
            <a:pPr indent="-285750" lvl="1" marL="742950"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An entry containing its size and location is added to the header</a:t>
            </a:r>
            <a:endParaRPr/>
          </a:p>
          <a:p>
            <a:pPr indent="-342900" lvl="0" marL="342900" rtl="0" algn="l">
              <a:lnSpc>
                <a:spcPct val="100000"/>
              </a:lnSpc>
              <a:spcBef>
                <a:spcPts val="700"/>
              </a:spcBef>
              <a:spcAft>
                <a:spcPts val="0"/>
              </a:spcAft>
              <a:buClr>
                <a:schemeClr val="dk2"/>
              </a:buClr>
              <a:buSzPts val="1800"/>
              <a:buFont typeface="Arial"/>
              <a:buChar char="●"/>
            </a:pPr>
            <a:r>
              <a:rPr b="0" i="0" lang="en-US" sz="2000" u="none">
                <a:solidFill>
                  <a:schemeClr val="dk1"/>
                </a:solidFill>
                <a:latin typeface="Helvetica Neue"/>
                <a:ea typeface="Helvetica Neue"/>
                <a:cs typeface="Helvetica Neue"/>
                <a:sym typeface="Helvetica Neue"/>
              </a:rPr>
              <a:t>Record deletion</a:t>
            </a:r>
            <a:endParaRPr/>
          </a:p>
          <a:p>
            <a:pPr indent="-285750" lvl="1" marL="742950"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The occupied space is freed and its entry is set to deleted </a:t>
            </a:r>
            <a:endParaRPr/>
          </a:p>
          <a:p>
            <a:pPr indent="-285750" lvl="1" marL="742950"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Records can be moved around within a page to keep them contiguous with no empty space between them; entry in the header must be updated</a:t>
            </a:r>
            <a:endParaRPr/>
          </a:p>
        </p:txBody>
      </p:sp>
      <p:pic>
        <p:nvPicPr>
          <p:cNvPr id="649" name="Google Shape;649;p70"/>
          <p:cNvPicPr preferRelativeResize="0"/>
          <p:nvPr/>
        </p:nvPicPr>
        <p:blipFill rotWithShape="1">
          <a:blip r:embed="rId3">
            <a:alphaModFix/>
          </a:blip>
          <a:srcRect b="0" l="0" r="0" t="0"/>
          <a:stretch/>
        </p:blipFill>
        <p:spPr>
          <a:xfrm>
            <a:off x="1244600" y="714375"/>
            <a:ext cx="5891212" cy="2000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8">
                                            <p:txEl>
                                              <p:pRg end="0" st="0"/>
                                            </p:txEl>
                                          </p:spTgt>
                                        </p:tgtEl>
                                        <p:attrNameLst>
                                          <p:attrName>style.visibility</p:attrName>
                                        </p:attrNameLst>
                                      </p:cBhvr>
                                      <p:to>
                                        <p:strVal val="visible"/>
                                      </p:to>
                                    </p:set>
                                    <p:animEffect filter="fade" transition="in">
                                      <p:cBhvr>
                                        <p:cTn dur="1000"/>
                                        <p:tgtEl>
                                          <p:spTgt spid="64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8">
                                            <p:txEl>
                                              <p:pRg end="1" st="1"/>
                                            </p:txEl>
                                          </p:spTgt>
                                        </p:tgtEl>
                                        <p:attrNameLst>
                                          <p:attrName>style.visibility</p:attrName>
                                        </p:attrNameLst>
                                      </p:cBhvr>
                                      <p:to>
                                        <p:strVal val="visible"/>
                                      </p:to>
                                    </p:set>
                                    <p:animEffect filter="fade" transition="in">
                                      <p:cBhvr>
                                        <p:cTn dur="1000"/>
                                        <p:tgtEl>
                                          <p:spTgt spid="64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8">
                                            <p:txEl>
                                              <p:pRg end="2" st="2"/>
                                            </p:txEl>
                                          </p:spTgt>
                                        </p:tgtEl>
                                        <p:attrNameLst>
                                          <p:attrName>style.visibility</p:attrName>
                                        </p:attrNameLst>
                                      </p:cBhvr>
                                      <p:to>
                                        <p:strVal val="visible"/>
                                      </p:to>
                                    </p:set>
                                    <p:animEffect filter="fade" transition="in">
                                      <p:cBhvr>
                                        <p:cTn dur="1000"/>
                                        <p:tgtEl>
                                          <p:spTgt spid="64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8">
                                            <p:txEl>
                                              <p:pRg end="3" st="3"/>
                                            </p:txEl>
                                          </p:spTgt>
                                        </p:tgtEl>
                                        <p:attrNameLst>
                                          <p:attrName>style.visibility</p:attrName>
                                        </p:attrNameLst>
                                      </p:cBhvr>
                                      <p:to>
                                        <p:strVal val="visible"/>
                                      </p:to>
                                    </p:set>
                                    <p:animEffect filter="fade" transition="in">
                                      <p:cBhvr>
                                        <p:cTn dur="1000"/>
                                        <p:tgtEl>
                                          <p:spTgt spid="64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8">
                                            <p:txEl>
                                              <p:pRg end="4" st="4"/>
                                            </p:txEl>
                                          </p:spTgt>
                                        </p:tgtEl>
                                        <p:attrNameLst>
                                          <p:attrName>style.visibility</p:attrName>
                                        </p:attrNameLst>
                                      </p:cBhvr>
                                      <p:to>
                                        <p:strVal val="visible"/>
                                      </p:to>
                                    </p:set>
                                    <p:animEffect filter="fade" transition="in">
                                      <p:cBhvr>
                                        <p:cTn dur="1000"/>
                                        <p:tgtEl>
                                          <p:spTgt spid="64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8">
                                            <p:txEl>
                                              <p:pRg end="5" st="5"/>
                                            </p:txEl>
                                          </p:spTgt>
                                        </p:tgtEl>
                                        <p:attrNameLst>
                                          <p:attrName>style.visibility</p:attrName>
                                        </p:attrNameLst>
                                      </p:cBhvr>
                                      <p:to>
                                        <p:strVal val="visible"/>
                                      </p:to>
                                    </p:set>
                                    <p:animEffect filter="fade" transition="in">
                                      <p:cBhvr>
                                        <p:cTn dur="1000"/>
                                        <p:tgtEl>
                                          <p:spTgt spid="648">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71"/>
          <p:cNvSpPr txBox="1"/>
          <p:nvPr>
            <p:ph type="title"/>
          </p:nvPr>
        </p:nvSpPr>
        <p:spPr>
          <a:xfrm>
            <a:off x="563562" y="223837"/>
            <a:ext cx="8694737"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2800"/>
              <a:buFont typeface="Helvetica Neue"/>
              <a:buNone/>
            </a:pPr>
            <a:r>
              <a:rPr b="1" i="0" lang="en-US" sz="2800" u="none">
                <a:solidFill>
                  <a:schemeClr val="dk2"/>
                </a:solidFill>
                <a:latin typeface="Helvetica Neue"/>
                <a:ea typeface="Helvetica Neue"/>
                <a:cs typeface="Helvetica Neue"/>
                <a:sym typeface="Helvetica Neue"/>
              </a:rPr>
              <a:t>Variable-Length Records: Slotted Page Structure</a:t>
            </a:r>
            <a:endParaRPr/>
          </a:p>
        </p:txBody>
      </p:sp>
      <p:sp>
        <p:nvSpPr>
          <p:cNvPr id="656" name="Google Shape;656;p71"/>
          <p:cNvSpPr txBox="1"/>
          <p:nvPr>
            <p:ph idx="1" type="body"/>
          </p:nvPr>
        </p:nvSpPr>
        <p:spPr>
          <a:xfrm>
            <a:off x="914400" y="2660650"/>
            <a:ext cx="7615237" cy="3773487"/>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2"/>
              </a:buClr>
              <a:buSzPts val="1800"/>
              <a:buFont typeface="Arial"/>
              <a:buChar char="●"/>
            </a:pPr>
            <a:r>
              <a:rPr b="0" i="0" lang="en-US" sz="2000" u="none">
                <a:solidFill>
                  <a:schemeClr val="dk1"/>
                </a:solidFill>
                <a:latin typeface="Helvetica Neue"/>
                <a:ea typeface="Helvetica Neue"/>
                <a:cs typeface="Helvetica Neue"/>
                <a:sym typeface="Helvetica Neue"/>
              </a:rPr>
              <a:t>Pointers should not point directly to record — instead they should point to the entry for the record in header</a:t>
            </a:r>
            <a:endParaRPr/>
          </a:p>
          <a:p>
            <a:pPr indent="-285750" lvl="1" marL="742950"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Prevents fragmentation of space inside the block</a:t>
            </a:r>
            <a:endParaRPr/>
          </a:p>
        </p:txBody>
      </p:sp>
      <p:pic>
        <p:nvPicPr>
          <p:cNvPr id="657" name="Google Shape;657;p71"/>
          <p:cNvPicPr preferRelativeResize="0"/>
          <p:nvPr/>
        </p:nvPicPr>
        <p:blipFill rotWithShape="1">
          <a:blip r:embed="rId3">
            <a:alphaModFix/>
          </a:blip>
          <a:srcRect b="0" l="0" r="0" t="0"/>
          <a:stretch/>
        </p:blipFill>
        <p:spPr>
          <a:xfrm>
            <a:off x="1244600" y="714375"/>
            <a:ext cx="5891212" cy="2000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6">
                                            <p:txEl>
                                              <p:pRg end="0" st="0"/>
                                            </p:txEl>
                                          </p:spTgt>
                                        </p:tgtEl>
                                        <p:attrNameLst>
                                          <p:attrName>style.visibility</p:attrName>
                                        </p:attrNameLst>
                                      </p:cBhvr>
                                      <p:to>
                                        <p:strVal val="visible"/>
                                      </p:to>
                                    </p:set>
                                    <p:animEffect filter="fade" transition="in">
                                      <p:cBhvr>
                                        <p:cTn dur="500"/>
                                        <p:tgtEl>
                                          <p:spTgt spid="6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6">
                                            <p:txEl>
                                              <p:pRg end="1" st="1"/>
                                            </p:txEl>
                                          </p:spTgt>
                                        </p:tgtEl>
                                        <p:attrNameLst>
                                          <p:attrName>style.visibility</p:attrName>
                                        </p:attrNameLst>
                                      </p:cBhvr>
                                      <p:to>
                                        <p:strVal val="visible"/>
                                      </p:to>
                                    </p:set>
                                    <p:animEffect filter="fade" transition="in">
                                      <p:cBhvr>
                                        <p:cTn dur="500"/>
                                        <p:tgtEl>
                                          <p:spTgt spid="656">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72"/>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Helvetica Neue"/>
              <a:buNone/>
            </a:pPr>
            <a:r>
              <a:rPr b="1" i="0" lang="en-US" sz="3200" u="none">
                <a:solidFill>
                  <a:schemeClr val="dk2"/>
                </a:solidFill>
                <a:latin typeface="Helvetica Neue"/>
                <a:ea typeface="Helvetica Neue"/>
                <a:cs typeface="Helvetica Neue"/>
                <a:sym typeface="Helvetica Neue"/>
              </a:rPr>
              <a:t>Organization of Records in Files</a:t>
            </a:r>
            <a:endParaRPr/>
          </a:p>
        </p:txBody>
      </p:sp>
      <p:sp>
        <p:nvSpPr>
          <p:cNvPr id="664" name="Google Shape;664;p72"/>
          <p:cNvSpPr txBox="1"/>
          <p:nvPr>
            <p:ph idx="1" type="body"/>
          </p:nvPr>
        </p:nvSpPr>
        <p:spPr>
          <a:xfrm>
            <a:off x="814387" y="1193800"/>
            <a:ext cx="7916862" cy="4772025"/>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2"/>
              </a:buClr>
              <a:buSzPts val="1980"/>
              <a:buFont typeface="Arial"/>
              <a:buChar char="●"/>
            </a:pPr>
            <a:r>
              <a:rPr b="0" i="0" lang="en-US" sz="2200" u="none">
                <a:solidFill>
                  <a:schemeClr val="dk1"/>
                </a:solidFill>
                <a:latin typeface="Helvetica Neue"/>
                <a:ea typeface="Helvetica Neue"/>
                <a:cs typeface="Helvetica Neue"/>
                <a:sym typeface="Helvetica Neue"/>
              </a:rPr>
              <a:t>Discussed how records are represented in a file structure on external storage</a:t>
            </a:r>
            <a:endParaRPr/>
          </a:p>
          <a:p>
            <a:pPr indent="-342900" lvl="0" marL="342900" rtl="0" algn="l">
              <a:lnSpc>
                <a:spcPct val="100000"/>
              </a:lnSpc>
              <a:spcBef>
                <a:spcPts val="770"/>
              </a:spcBef>
              <a:spcAft>
                <a:spcPts val="0"/>
              </a:spcAft>
              <a:buClr>
                <a:schemeClr val="dk2"/>
              </a:buClr>
              <a:buSzPts val="1980"/>
              <a:buFont typeface="Arial"/>
              <a:buChar char="●"/>
            </a:pPr>
            <a:r>
              <a:rPr b="0" i="0" lang="en-US" sz="2200" u="none">
                <a:solidFill>
                  <a:schemeClr val="dk1"/>
                </a:solidFill>
                <a:latin typeface="Helvetica Neue"/>
                <a:ea typeface="Helvetica Neue"/>
                <a:cs typeface="Helvetica Neue"/>
                <a:sym typeface="Helvetica Neue"/>
              </a:rPr>
              <a:t>But, relation is  a set of records</a:t>
            </a:r>
            <a:endParaRPr/>
          </a:p>
          <a:p>
            <a:pPr indent="-285750" lvl="1" marL="742950" rtl="0" algn="l">
              <a:lnSpc>
                <a:spcPct val="100000"/>
              </a:lnSpc>
              <a:spcBef>
                <a:spcPts val="770"/>
              </a:spcBef>
              <a:spcAft>
                <a:spcPts val="0"/>
              </a:spcAft>
              <a:buClr>
                <a:schemeClr val="folHlink"/>
              </a:buClr>
              <a:buSzPts val="1760"/>
              <a:buFont typeface="Arial"/>
              <a:buChar char="●"/>
            </a:pPr>
            <a:r>
              <a:rPr b="0" i="0" lang="en-US" sz="2200" u="none">
                <a:solidFill>
                  <a:schemeClr val="dk1"/>
                </a:solidFill>
                <a:latin typeface="Helvetica Neue"/>
                <a:ea typeface="Helvetica Neue"/>
                <a:cs typeface="Helvetica Neue"/>
                <a:sym typeface="Helvetica Neue"/>
              </a:rPr>
              <a:t>How to ORGANIZE RECORDS IN A FILE</a:t>
            </a:r>
            <a:endParaRPr/>
          </a:p>
          <a:p>
            <a:pPr indent="-228600" lvl="2" marL="1085850" rtl="0" algn="l">
              <a:lnSpc>
                <a:spcPct val="100000"/>
              </a:lnSpc>
              <a:spcBef>
                <a:spcPts val="770"/>
              </a:spcBef>
              <a:spcAft>
                <a:spcPts val="0"/>
              </a:spcAft>
              <a:buClr>
                <a:srgbClr val="33CC33"/>
              </a:buClr>
              <a:buSzPts val="1650"/>
              <a:buFont typeface="Arimo"/>
              <a:buChar char="4"/>
            </a:pPr>
            <a:r>
              <a:rPr b="0" i="0" lang="en-US" sz="2200" u="none">
                <a:solidFill>
                  <a:schemeClr val="dk1"/>
                </a:solidFill>
                <a:latin typeface="Helvetica Neue"/>
                <a:ea typeface="Helvetica Neue"/>
                <a:cs typeface="Helvetica Neue"/>
                <a:sym typeface="Helvetica Neue"/>
              </a:rPr>
              <a:t>Records of each relation stored in a separate file</a:t>
            </a:r>
            <a:endParaRPr/>
          </a:p>
          <a:p>
            <a:pPr indent="-342900" lvl="3" marL="1543050" rtl="0" algn="l">
              <a:lnSpc>
                <a:spcPct val="100000"/>
              </a:lnSpc>
              <a:spcBef>
                <a:spcPts val="770"/>
              </a:spcBef>
              <a:spcAft>
                <a:spcPts val="0"/>
              </a:spcAft>
              <a:buClr>
                <a:schemeClr val="hlink"/>
              </a:buClr>
              <a:buSzPts val="2200"/>
              <a:buFont typeface="Helvetica Neue"/>
              <a:buAutoNum type="arabicPeriod"/>
            </a:pPr>
            <a:r>
              <a:rPr b="1" i="0" lang="en-US" sz="2200" u="none">
                <a:solidFill>
                  <a:srgbClr val="000099"/>
                </a:solidFill>
                <a:latin typeface="Helvetica Neue"/>
                <a:ea typeface="Helvetica Neue"/>
                <a:cs typeface="Helvetica Neue"/>
                <a:sym typeface="Helvetica Neue"/>
              </a:rPr>
              <a:t>Heap File Organization</a:t>
            </a:r>
            <a:endParaRPr/>
          </a:p>
          <a:p>
            <a:pPr indent="-342900" lvl="3" marL="1543050" rtl="0" algn="l">
              <a:lnSpc>
                <a:spcPct val="100000"/>
              </a:lnSpc>
              <a:spcBef>
                <a:spcPts val="770"/>
              </a:spcBef>
              <a:spcAft>
                <a:spcPts val="0"/>
              </a:spcAft>
              <a:buClr>
                <a:schemeClr val="hlink"/>
              </a:buClr>
              <a:buSzPts val="2200"/>
              <a:buFont typeface="Helvetica Neue"/>
              <a:buAutoNum type="arabicPeriod"/>
            </a:pPr>
            <a:r>
              <a:rPr b="1" i="0" lang="en-US" sz="2200" u="none">
                <a:solidFill>
                  <a:srgbClr val="000099"/>
                </a:solidFill>
                <a:latin typeface="Helvetica Neue"/>
                <a:ea typeface="Helvetica Neue"/>
                <a:cs typeface="Helvetica Neue"/>
                <a:sym typeface="Helvetica Neue"/>
              </a:rPr>
              <a:t>Sequential File Organization</a:t>
            </a:r>
            <a:endParaRPr/>
          </a:p>
          <a:p>
            <a:pPr indent="-342900" lvl="3" marL="1543050" rtl="0" algn="l">
              <a:lnSpc>
                <a:spcPct val="100000"/>
              </a:lnSpc>
              <a:spcBef>
                <a:spcPts val="770"/>
              </a:spcBef>
              <a:spcAft>
                <a:spcPts val="0"/>
              </a:spcAft>
              <a:buClr>
                <a:schemeClr val="hlink"/>
              </a:buClr>
              <a:buSzPts val="2200"/>
              <a:buFont typeface="Helvetica Neue"/>
              <a:buAutoNum type="arabicPeriod"/>
            </a:pPr>
            <a:r>
              <a:rPr b="1" i="0" lang="en-US" sz="2200" u="none">
                <a:solidFill>
                  <a:srgbClr val="000099"/>
                </a:solidFill>
                <a:latin typeface="Helvetica Neue"/>
                <a:ea typeface="Helvetica Neue"/>
                <a:cs typeface="Helvetica Neue"/>
                <a:sym typeface="Helvetica Neue"/>
              </a:rPr>
              <a:t>Hashing</a:t>
            </a:r>
            <a:r>
              <a:rPr b="0" i="0" lang="en-US" sz="2200" u="none">
                <a:solidFill>
                  <a:schemeClr val="dk1"/>
                </a:solidFill>
                <a:latin typeface="Helvetica Neue"/>
                <a:ea typeface="Helvetica Neue"/>
                <a:cs typeface="Helvetica Neue"/>
                <a:sym typeface="Helvetica Neue"/>
              </a:rPr>
              <a:t> </a:t>
            </a:r>
            <a:r>
              <a:rPr b="1" i="0" lang="en-US" sz="2200" u="none">
                <a:solidFill>
                  <a:srgbClr val="000099"/>
                </a:solidFill>
                <a:latin typeface="Helvetica Neue"/>
                <a:ea typeface="Helvetica Neue"/>
                <a:cs typeface="Helvetica Neue"/>
                <a:sym typeface="Helvetica Neue"/>
              </a:rPr>
              <a:t>File Organization</a:t>
            </a:r>
            <a:endParaRPr/>
          </a:p>
          <a:p>
            <a:pPr indent="-228600" lvl="2" marL="1085850" rtl="0" algn="l">
              <a:lnSpc>
                <a:spcPct val="100000"/>
              </a:lnSpc>
              <a:spcBef>
                <a:spcPts val="770"/>
              </a:spcBef>
              <a:spcAft>
                <a:spcPts val="0"/>
              </a:spcAft>
              <a:buClr>
                <a:srgbClr val="33CC33"/>
              </a:buClr>
              <a:buSzPts val="1650"/>
              <a:buFont typeface="Arimo"/>
              <a:buChar char="4"/>
            </a:pPr>
            <a:r>
              <a:rPr b="0" i="0" lang="en-US" sz="2200" u="none">
                <a:solidFill>
                  <a:schemeClr val="dk1"/>
                </a:solidFill>
                <a:latin typeface="Helvetica Neue"/>
                <a:ea typeface="Helvetica Neue"/>
                <a:cs typeface="Helvetica Neue"/>
                <a:sym typeface="Helvetica Neue"/>
              </a:rPr>
              <a:t>Records of several relations stored in one file</a:t>
            </a:r>
            <a:endParaRPr b="1" i="0" sz="2200" u="none">
              <a:solidFill>
                <a:srgbClr val="000099"/>
              </a:solidFill>
              <a:latin typeface="Helvetica Neue"/>
              <a:ea typeface="Helvetica Neue"/>
              <a:cs typeface="Helvetica Neue"/>
              <a:sym typeface="Helvetica Neue"/>
            </a:endParaRPr>
          </a:p>
          <a:p>
            <a:pPr indent="-342900" lvl="3" marL="1543050" rtl="0" algn="l">
              <a:lnSpc>
                <a:spcPct val="100000"/>
              </a:lnSpc>
              <a:spcBef>
                <a:spcPts val="770"/>
              </a:spcBef>
              <a:spcAft>
                <a:spcPts val="0"/>
              </a:spcAft>
              <a:buClr>
                <a:schemeClr val="hlink"/>
              </a:buClr>
              <a:buSzPts val="2200"/>
              <a:buFont typeface="Helvetica Neue"/>
              <a:buAutoNum type="arabicPeriod" startAt="4"/>
            </a:pPr>
            <a:r>
              <a:rPr b="1" i="0" lang="en-US" sz="2200" u="none">
                <a:solidFill>
                  <a:srgbClr val="000099"/>
                </a:solidFill>
                <a:latin typeface="Helvetica Neue"/>
                <a:ea typeface="Helvetica Neue"/>
                <a:cs typeface="Helvetica Neue"/>
                <a:sym typeface="Helvetica Neue"/>
              </a:rPr>
              <a:t>Multitable clustering file organization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4">
                                            <p:txEl>
                                              <p:pRg end="0" st="0"/>
                                            </p:txEl>
                                          </p:spTgt>
                                        </p:tgtEl>
                                        <p:attrNameLst>
                                          <p:attrName>style.visibility</p:attrName>
                                        </p:attrNameLst>
                                      </p:cBhvr>
                                      <p:to>
                                        <p:strVal val="visible"/>
                                      </p:to>
                                    </p:set>
                                    <p:animEffect filter="fade" transition="in">
                                      <p:cBhvr>
                                        <p:cTn dur="1000"/>
                                        <p:tgtEl>
                                          <p:spTgt spid="6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4">
                                            <p:txEl>
                                              <p:pRg end="1" st="1"/>
                                            </p:txEl>
                                          </p:spTgt>
                                        </p:tgtEl>
                                        <p:attrNameLst>
                                          <p:attrName>style.visibility</p:attrName>
                                        </p:attrNameLst>
                                      </p:cBhvr>
                                      <p:to>
                                        <p:strVal val="visible"/>
                                      </p:to>
                                    </p:set>
                                    <p:animEffect filter="fade" transition="in">
                                      <p:cBhvr>
                                        <p:cTn dur="1000"/>
                                        <p:tgtEl>
                                          <p:spTgt spid="66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4">
                                            <p:txEl>
                                              <p:pRg end="2" st="2"/>
                                            </p:txEl>
                                          </p:spTgt>
                                        </p:tgtEl>
                                        <p:attrNameLst>
                                          <p:attrName>style.visibility</p:attrName>
                                        </p:attrNameLst>
                                      </p:cBhvr>
                                      <p:to>
                                        <p:strVal val="visible"/>
                                      </p:to>
                                    </p:set>
                                    <p:animEffect filter="fade" transition="in">
                                      <p:cBhvr>
                                        <p:cTn dur="1000"/>
                                        <p:tgtEl>
                                          <p:spTgt spid="66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4">
                                            <p:txEl>
                                              <p:pRg end="3" st="3"/>
                                            </p:txEl>
                                          </p:spTgt>
                                        </p:tgtEl>
                                        <p:attrNameLst>
                                          <p:attrName>style.visibility</p:attrName>
                                        </p:attrNameLst>
                                      </p:cBhvr>
                                      <p:to>
                                        <p:strVal val="visible"/>
                                      </p:to>
                                    </p:set>
                                    <p:animEffect filter="fade" transition="in">
                                      <p:cBhvr>
                                        <p:cTn dur="1000"/>
                                        <p:tgtEl>
                                          <p:spTgt spid="66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4">
                                            <p:txEl>
                                              <p:pRg end="4" st="4"/>
                                            </p:txEl>
                                          </p:spTgt>
                                        </p:tgtEl>
                                        <p:attrNameLst>
                                          <p:attrName>style.visibility</p:attrName>
                                        </p:attrNameLst>
                                      </p:cBhvr>
                                      <p:to>
                                        <p:strVal val="visible"/>
                                      </p:to>
                                    </p:set>
                                    <p:animEffect filter="fade" transition="in">
                                      <p:cBhvr>
                                        <p:cTn dur="1000"/>
                                        <p:tgtEl>
                                          <p:spTgt spid="66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4">
                                            <p:txEl>
                                              <p:pRg end="5" st="5"/>
                                            </p:txEl>
                                          </p:spTgt>
                                        </p:tgtEl>
                                        <p:attrNameLst>
                                          <p:attrName>style.visibility</p:attrName>
                                        </p:attrNameLst>
                                      </p:cBhvr>
                                      <p:to>
                                        <p:strVal val="visible"/>
                                      </p:to>
                                    </p:set>
                                    <p:animEffect filter="fade" transition="in">
                                      <p:cBhvr>
                                        <p:cTn dur="1000"/>
                                        <p:tgtEl>
                                          <p:spTgt spid="66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4">
                                            <p:txEl>
                                              <p:pRg end="6" st="6"/>
                                            </p:txEl>
                                          </p:spTgt>
                                        </p:tgtEl>
                                        <p:attrNameLst>
                                          <p:attrName>style.visibility</p:attrName>
                                        </p:attrNameLst>
                                      </p:cBhvr>
                                      <p:to>
                                        <p:strVal val="visible"/>
                                      </p:to>
                                    </p:set>
                                    <p:animEffect filter="fade" transition="in">
                                      <p:cBhvr>
                                        <p:cTn dur="1000"/>
                                        <p:tgtEl>
                                          <p:spTgt spid="66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4">
                                            <p:txEl>
                                              <p:pRg end="7" st="7"/>
                                            </p:txEl>
                                          </p:spTgt>
                                        </p:tgtEl>
                                        <p:attrNameLst>
                                          <p:attrName>style.visibility</p:attrName>
                                        </p:attrNameLst>
                                      </p:cBhvr>
                                      <p:to>
                                        <p:strVal val="visible"/>
                                      </p:to>
                                    </p:set>
                                    <p:animEffect filter="fade" transition="in">
                                      <p:cBhvr>
                                        <p:cTn dur="1000"/>
                                        <p:tgtEl>
                                          <p:spTgt spid="66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4">
                                            <p:txEl>
                                              <p:pRg end="8" st="8"/>
                                            </p:txEl>
                                          </p:spTgt>
                                        </p:tgtEl>
                                        <p:attrNameLst>
                                          <p:attrName>style.visibility</p:attrName>
                                        </p:attrNameLst>
                                      </p:cBhvr>
                                      <p:to>
                                        <p:strVal val="visible"/>
                                      </p:to>
                                    </p:set>
                                    <p:animEffect filter="fade" transition="in">
                                      <p:cBhvr>
                                        <p:cTn dur="1000"/>
                                        <p:tgtEl>
                                          <p:spTgt spid="664">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73"/>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Helvetica Neue"/>
              <a:buNone/>
            </a:pPr>
            <a:r>
              <a:rPr b="1" i="0" lang="en-US" sz="3200" u="none">
                <a:solidFill>
                  <a:schemeClr val="dk2"/>
                </a:solidFill>
                <a:latin typeface="Helvetica Neue"/>
                <a:ea typeface="Helvetica Neue"/>
                <a:cs typeface="Helvetica Neue"/>
                <a:sym typeface="Helvetica Neue"/>
              </a:rPr>
              <a:t>Organization of Records in Files</a:t>
            </a:r>
            <a:endParaRPr/>
          </a:p>
        </p:txBody>
      </p:sp>
      <p:sp>
        <p:nvSpPr>
          <p:cNvPr id="671" name="Google Shape;671;p73"/>
          <p:cNvSpPr txBox="1"/>
          <p:nvPr>
            <p:ph idx="1" type="body"/>
          </p:nvPr>
        </p:nvSpPr>
        <p:spPr>
          <a:xfrm>
            <a:off x="814387" y="1193800"/>
            <a:ext cx="7945437" cy="4772025"/>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0"/>
              </a:spcBef>
              <a:spcAft>
                <a:spcPts val="0"/>
              </a:spcAft>
              <a:buClr>
                <a:schemeClr val="dk2"/>
              </a:buClr>
              <a:buSzPts val="1800"/>
              <a:buFont typeface="Helvetica Neue"/>
              <a:buAutoNum type="arabicPeriod"/>
            </a:pPr>
            <a:r>
              <a:rPr b="1" i="0" lang="en-US" sz="2000" u="none">
                <a:solidFill>
                  <a:srgbClr val="000099"/>
                </a:solidFill>
                <a:latin typeface="Helvetica Neue"/>
                <a:ea typeface="Helvetica Neue"/>
                <a:cs typeface="Helvetica Neue"/>
                <a:sym typeface="Helvetica Neue"/>
              </a:rPr>
              <a:t>Heap File Organization</a:t>
            </a:r>
            <a:endParaRPr/>
          </a:p>
          <a:p>
            <a:pPr indent="-342900" lvl="1" marL="857250"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Any record can be placed anywhere in the file where there is space</a:t>
            </a:r>
            <a:endParaRPr/>
          </a:p>
          <a:p>
            <a:pPr indent="-342900" lvl="1" marL="857250"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No ordering of records is required</a:t>
            </a:r>
            <a:endParaRPr/>
          </a:p>
          <a:p>
            <a:pPr indent="-342900" lvl="1" marL="857250"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Unordered file organization</a:t>
            </a:r>
            <a:endParaRPr/>
          </a:p>
          <a:p>
            <a:pPr indent="-342900" lvl="1" marL="857250"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Simplest type of file organization</a:t>
            </a:r>
            <a:endParaRPr/>
          </a:p>
          <a:p>
            <a:pPr indent="-342900" lvl="1" marL="857250"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Single file for each relation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1">
                                            <p:txEl>
                                              <p:pRg end="0" st="0"/>
                                            </p:txEl>
                                          </p:spTgt>
                                        </p:tgtEl>
                                        <p:attrNameLst>
                                          <p:attrName>style.visibility</p:attrName>
                                        </p:attrNameLst>
                                      </p:cBhvr>
                                      <p:to>
                                        <p:strVal val="visible"/>
                                      </p:to>
                                    </p:set>
                                    <p:animEffect filter="fade" transition="in">
                                      <p:cBhvr>
                                        <p:cTn dur="1000"/>
                                        <p:tgtEl>
                                          <p:spTgt spid="67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1">
                                            <p:txEl>
                                              <p:pRg end="1" st="1"/>
                                            </p:txEl>
                                          </p:spTgt>
                                        </p:tgtEl>
                                        <p:attrNameLst>
                                          <p:attrName>style.visibility</p:attrName>
                                        </p:attrNameLst>
                                      </p:cBhvr>
                                      <p:to>
                                        <p:strVal val="visible"/>
                                      </p:to>
                                    </p:set>
                                    <p:animEffect filter="fade" transition="in">
                                      <p:cBhvr>
                                        <p:cTn dur="1000"/>
                                        <p:tgtEl>
                                          <p:spTgt spid="67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1">
                                            <p:txEl>
                                              <p:pRg end="2" st="2"/>
                                            </p:txEl>
                                          </p:spTgt>
                                        </p:tgtEl>
                                        <p:attrNameLst>
                                          <p:attrName>style.visibility</p:attrName>
                                        </p:attrNameLst>
                                      </p:cBhvr>
                                      <p:to>
                                        <p:strVal val="visible"/>
                                      </p:to>
                                    </p:set>
                                    <p:animEffect filter="fade" transition="in">
                                      <p:cBhvr>
                                        <p:cTn dur="1000"/>
                                        <p:tgtEl>
                                          <p:spTgt spid="67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1">
                                            <p:txEl>
                                              <p:pRg end="3" st="3"/>
                                            </p:txEl>
                                          </p:spTgt>
                                        </p:tgtEl>
                                        <p:attrNameLst>
                                          <p:attrName>style.visibility</p:attrName>
                                        </p:attrNameLst>
                                      </p:cBhvr>
                                      <p:to>
                                        <p:strVal val="visible"/>
                                      </p:to>
                                    </p:set>
                                    <p:animEffect filter="fade" transition="in">
                                      <p:cBhvr>
                                        <p:cTn dur="1000"/>
                                        <p:tgtEl>
                                          <p:spTgt spid="67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1">
                                            <p:txEl>
                                              <p:pRg end="4" st="4"/>
                                            </p:txEl>
                                          </p:spTgt>
                                        </p:tgtEl>
                                        <p:attrNameLst>
                                          <p:attrName>style.visibility</p:attrName>
                                        </p:attrNameLst>
                                      </p:cBhvr>
                                      <p:to>
                                        <p:strVal val="visible"/>
                                      </p:to>
                                    </p:set>
                                    <p:animEffect filter="fade" transition="in">
                                      <p:cBhvr>
                                        <p:cTn dur="1000"/>
                                        <p:tgtEl>
                                          <p:spTgt spid="67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1">
                                            <p:txEl>
                                              <p:pRg end="5" st="5"/>
                                            </p:txEl>
                                          </p:spTgt>
                                        </p:tgtEl>
                                        <p:attrNameLst>
                                          <p:attrName>style.visibility</p:attrName>
                                        </p:attrNameLst>
                                      </p:cBhvr>
                                      <p:to>
                                        <p:strVal val="visible"/>
                                      </p:to>
                                    </p:set>
                                    <p:animEffect filter="fade" transition="in">
                                      <p:cBhvr>
                                        <p:cTn dur="1000"/>
                                        <p:tgtEl>
                                          <p:spTgt spid="67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74"/>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Helvetica Neue"/>
              <a:buNone/>
            </a:pPr>
            <a:r>
              <a:rPr b="1" i="0" lang="en-US" sz="3200" u="none">
                <a:solidFill>
                  <a:schemeClr val="dk2"/>
                </a:solidFill>
                <a:latin typeface="Helvetica Neue"/>
                <a:ea typeface="Helvetica Neue"/>
                <a:cs typeface="Helvetica Neue"/>
                <a:sym typeface="Helvetica Neue"/>
              </a:rPr>
              <a:t>Organization of Records in Files</a:t>
            </a:r>
            <a:endParaRPr/>
          </a:p>
        </p:txBody>
      </p:sp>
      <p:sp>
        <p:nvSpPr>
          <p:cNvPr id="678" name="Google Shape;678;p74"/>
          <p:cNvSpPr txBox="1"/>
          <p:nvPr>
            <p:ph idx="1" type="body"/>
          </p:nvPr>
        </p:nvSpPr>
        <p:spPr>
          <a:xfrm>
            <a:off x="814387" y="1193800"/>
            <a:ext cx="7945437" cy="4772025"/>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0"/>
              </a:spcBef>
              <a:spcAft>
                <a:spcPts val="0"/>
              </a:spcAft>
              <a:buClr>
                <a:schemeClr val="dk2"/>
              </a:buClr>
              <a:buSzPts val="1800"/>
              <a:buFont typeface="Helvetica Neue"/>
              <a:buAutoNum type="arabicPeriod"/>
            </a:pPr>
            <a:r>
              <a:rPr b="1" i="0" lang="en-US" sz="2000" u="none">
                <a:solidFill>
                  <a:srgbClr val="000099"/>
                </a:solidFill>
                <a:latin typeface="Helvetica Neue"/>
                <a:ea typeface="Helvetica Neue"/>
                <a:cs typeface="Helvetica Neue"/>
                <a:sym typeface="Helvetica Neue"/>
              </a:rPr>
              <a:t>Heap File Organization</a:t>
            </a:r>
            <a:endParaRPr/>
          </a:p>
          <a:p>
            <a:pPr indent="-285750" lvl="1" marL="742950"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Record Insertion</a:t>
            </a:r>
            <a:endParaRPr/>
          </a:p>
          <a:p>
            <a:pPr indent="-228600" lvl="2" marL="1085850"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Placed in file in the same order as they are inserted</a:t>
            </a:r>
            <a:endParaRPr/>
          </a:p>
          <a:p>
            <a:pPr indent="-228600" lvl="2" marL="1085850"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New record is inserted in the last page of the file; if there is insufficient space in the last page, a new page is added to the file. This makes insertion very efficient.</a:t>
            </a:r>
            <a:endParaRPr/>
          </a:p>
          <a:p>
            <a:pPr indent="-285750" lvl="1" marL="742950"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Record Access</a:t>
            </a:r>
            <a:endParaRPr/>
          </a:p>
          <a:p>
            <a:pPr indent="-228600" lvl="2" marL="1085850"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Heap file has no particular ordering with respect to field values, a linear search must be performed to access a record. A linear search involves reading pages from the file until the required is found. This makes retrievals from heap files that relatively slow.</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8">
                                            <p:txEl>
                                              <p:pRg end="0" st="0"/>
                                            </p:txEl>
                                          </p:spTgt>
                                        </p:tgtEl>
                                        <p:attrNameLst>
                                          <p:attrName>style.visibility</p:attrName>
                                        </p:attrNameLst>
                                      </p:cBhvr>
                                      <p:to>
                                        <p:strVal val="visible"/>
                                      </p:to>
                                    </p:set>
                                    <p:animEffect filter="fade" transition="in">
                                      <p:cBhvr>
                                        <p:cTn dur="1000"/>
                                        <p:tgtEl>
                                          <p:spTgt spid="6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8">
                                            <p:txEl>
                                              <p:pRg end="1" st="1"/>
                                            </p:txEl>
                                          </p:spTgt>
                                        </p:tgtEl>
                                        <p:attrNameLst>
                                          <p:attrName>style.visibility</p:attrName>
                                        </p:attrNameLst>
                                      </p:cBhvr>
                                      <p:to>
                                        <p:strVal val="visible"/>
                                      </p:to>
                                    </p:set>
                                    <p:animEffect filter="fade" transition="in">
                                      <p:cBhvr>
                                        <p:cTn dur="1000"/>
                                        <p:tgtEl>
                                          <p:spTgt spid="67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8">
                                            <p:txEl>
                                              <p:pRg end="2" st="2"/>
                                            </p:txEl>
                                          </p:spTgt>
                                        </p:tgtEl>
                                        <p:attrNameLst>
                                          <p:attrName>style.visibility</p:attrName>
                                        </p:attrNameLst>
                                      </p:cBhvr>
                                      <p:to>
                                        <p:strVal val="visible"/>
                                      </p:to>
                                    </p:set>
                                    <p:animEffect filter="fade" transition="in">
                                      <p:cBhvr>
                                        <p:cTn dur="1000"/>
                                        <p:tgtEl>
                                          <p:spTgt spid="67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8">
                                            <p:txEl>
                                              <p:pRg end="3" st="3"/>
                                            </p:txEl>
                                          </p:spTgt>
                                        </p:tgtEl>
                                        <p:attrNameLst>
                                          <p:attrName>style.visibility</p:attrName>
                                        </p:attrNameLst>
                                      </p:cBhvr>
                                      <p:to>
                                        <p:strVal val="visible"/>
                                      </p:to>
                                    </p:set>
                                    <p:animEffect filter="fade" transition="in">
                                      <p:cBhvr>
                                        <p:cTn dur="1000"/>
                                        <p:tgtEl>
                                          <p:spTgt spid="67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8">
                                            <p:txEl>
                                              <p:pRg end="4" st="4"/>
                                            </p:txEl>
                                          </p:spTgt>
                                        </p:tgtEl>
                                        <p:attrNameLst>
                                          <p:attrName>style.visibility</p:attrName>
                                        </p:attrNameLst>
                                      </p:cBhvr>
                                      <p:to>
                                        <p:strVal val="visible"/>
                                      </p:to>
                                    </p:set>
                                    <p:animEffect filter="fade" transition="in">
                                      <p:cBhvr>
                                        <p:cTn dur="1000"/>
                                        <p:tgtEl>
                                          <p:spTgt spid="67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8">
                                            <p:txEl>
                                              <p:pRg end="5" st="5"/>
                                            </p:txEl>
                                          </p:spTgt>
                                        </p:tgtEl>
                                        <p:attrNameLst>
                                          <p:attrName>style.visibility</p:attrName>
                                        </p:attrNameLst>
                                      </p:cBhvr>
                                      <p:to>
                                        <p:strVal val="visible"/>
                                      </p:to>
                                    </p:set>
                                    <p:animEffect filter="fade" transition="in">
                                      <p:cBhvr>
                                        <p:cTn dur="1000"/>
                                        <p:tgtEl>
                                          <p:spTgt spid="678">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8"/>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C00000"/>
              </a:buClr>
              <a:buSzPts val="3200"/>
              <a:buFont typeface="Helvetica Neue"/>
              <a:buNone/>
            </a:pPr>
            <a:r>
              <a:rPr b="1" i="0" lang="en-US" sz="3200" u="none">
                <a:solidFill>
                  <a:srgbClr val="C00000"/>
                </a:solidFill>
                <a:latin typeface="Helvetica Neue"/>
                <a:ea typeface="Helvetica Neue"/>
                <a:cs typeface="Helvetica Neue"/>
                <a:sym typeface="Helvetica Neue"/>
              </a:rPr>
              <a:t>Physical Storage Media (Cont.)</a:t>
            </a:r>
            <a:endParaRPr/>
          </a:p>
        </p:txBody>
      </p:sp>
      <p:sp>
        <p:nvSpPr>
          <p:cNvPr id="131" name="Google Shape;131;p8"/>
          <p:cNvSpPr txBox="1"/>
          <p:nvPr>
            <p:ph idx="1" type="body"/>
          </p:nvPr>
        </p:nvSpPr>
        <p:spPr>
          <a:xfrm>
            <a:off x="814387" y="1093787"/>
            <a:ext cx="7165975" cy="4848225"/>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2"/>
              </a:buClr>
              <a:buSzPts val="1620"/>
              <a:buFont typeface="Arial"/>
              <a:buChar char="●"/>
            </a:pPr>
            <a:r>
              <a:rPr b="1" i="0" lang="en-US" sz="1800" u="none">
                <a:solidFill>
                  <a:srgbClr val="000099"/>
                </a:solidFill>
                <a:latin typeface="Helvetica Neue"/>
                <a:ea typeface="Helvetica Neue"/>
                <a:cs typeface="Helvetica Neue"/>
                <a:sym typeface="Helvetica Neue"/>
              </a:rPr>
              <a:t>Optical storage</a:t>
            </a:r>
            <a:r>
              <a:rPr b="0" i="0" lang="en-US" sz="1800" u="none">
                <a:solidFill>
                  <a:schemeClr val="dk1"/>
                </a:solidFill>
                <a:latin typeface="Helvetica Neue"/>
                <a:ea typeface="Helvetica Neue"/>
                <a:cs typeface="Helvetica Neue"/>
                <a:sym typeface="Helvetica Neue"/>
              </a:rPr>
              <a:t> </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Non-volatile, data is read optically from a spinning disk using a laser </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CD-ROM (640 MB) and DVD (4.7 to 17 GB) most popular forms</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Blu-ray disks: 27 GB to 54 GB</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Write-one, read-many (WORM) optical disks used for archival storage (CD-R, DVD-R, DVD+R)</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Multiple write versions also available (CD-RW, DVD-RW, DVD+RW, and DVD-RAM)</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Reads and writes are slower than with magnetic disk </a:t>
            </a:r>
            <a:endParaRPr/>
          </a:p>
          <a:p>
            <a:pPr indent="-285750" lvl="1" marL="742950" rtl="0" algn="l">
              <a:lnSpc>
                <a:spcPct val="100000"/>
              </a:lnSpc>
              <a:spcBef>
                <a:spcPts val="630"/>
              </a:spcBef>
              <a:spcAft>
                <a:spcPts val="0"/>
              </a:spcAft>
              <a:buClr>
                <a:schemeClr val="folHlink"/>
              </a:buClr>
              <a:buSzPts val="1440"/>
              <a:buFont typeface="Arial"/>
              <a:buChar char="●"/>
            </a:pPr>
            <a:r>
              <a:rPr b="1" i="0" lang="en-US" sz="1800" u="none">
                <a:solidFill>
                  <a:srgbClr val="000099"/>
                </a:solidFill>
                <a:latin typeface="Helvetica Neue"/>
                <a:ea typeface="Helvetica Neue"/>
                <a:cs typeface="Helvetica Neue"/>
                <a:sym typeface="Helvetica Neue"/>
              </a:rPr>
              <a:t>Juke-box</a:t>
            </a:r>
            <a:r>
              <a:rPr b="0" i="0" lang="en-US" sz="1800" u="none">
                <a:solidFill>
                  <a:schemeClr val="dk1"/>
                </a:solidFill>
                <a:latin typeface="Helvetica Neue"/>
                <a:ea typeface="Helvetica Neue"/>
                <a:cs typeface="Helvetica Neue"/>
                <a:sym typeface="Helvetica Neue"/>
              </a:rPr>
              <a:t> systems, with large numbers of removable disks, a few drives, and a mechanism for automatic loading/unloading of disks available for storing large volumes of data</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75"/>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Helvetica Neue"/>
              <a:buNone/>
            </a:pPr>
            <a:r>
              <a:rPr b="1" i="0" lang="en-US" sz="3200" u="none">
                <a:solidFill>
                  <a:schemeClr val="dk2"/>
                </a:solidFill>
                <a:latin typeface="Helvetica Neue"/>
                <a:ea typeface="Helvetica Neue"/>
                <a:cs typeface="Helvetica Neue"/>
                <a:sym typeface="Helvetica Neue"/>
              </a:rPr>
              <a:t>Organization of Records in Files</a:t>
            </a:r>
            <a:endParaRPr/>
          </a:p>
        </p:txBody>
      </p:sp>
      <p:sp>
        <p:nvSpPr>
          <p:cNvPr id="685" name="Google Shape;685;p75"/>
          <p:cNvSpPr txBox="1"/>
          <p:nvPr>
            <p:ph idx="1" type="body"/>
          </p:nvPr>
        </p:nvSpPr>
        <p:spPr>
          <a:xfrm>
            <a:off x="814387" y="1193800"/>
            <a:ext cx="7945437" cy="4772025"/>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0"/>
              </a:spcBef>
              <a:spcAft>
                <a:spcPts val="0"/>
              </a:spcAft>
              <a:buClr>
                <a:schemeClr val="dk2"/>
              </a:buClr>
              <a:buSzPts val="1800"/>
              <a:buFont typeface="Helvetica Neue"/>
              <a:buAutoNum type="arabicPeriod"/>
            </a:pPr>
            <a:r>
              <a:rPr b="1" i="0" lang="en-US" sz="2000" u="none">
                <a:solidFill>
                  <a:srgbClr val="000099"/>
                </a:solidFill>
                <a:latin typeface="Helvetica Neue"/>
                <a:ea typeface="Helvetica Neue"/>
                <a:cs typeface="Helvetica Neue"/>
                <a:sym typeface="Helvetica Neue"/>
              </a:rPr>
              <a:t>Heap File Organization</a:t>
            </a:r>
            <a:endParaRPr/>
          </a:p>
          <a:p>
            <a:pPr indent="-285750" lvl="1" marL="742950"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Record Deletion</a:t>
            </a:r>
            <a:endParaRPr/>
          </a:p>
          <a:p>
            <a:pPr indent="-228600" lvl="2" marL="1085850"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The required page first has to be retrieved, the record marked as deleted, and the page written back to disk. </a:t>
            </a:r>
            <a:endParaRPr/>
          </a:p>
          <a:p>
            <a:pPr indent="-228600" lvl="2" marL="1085850"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The space with deleted records is not reused. </a:t>
            </a:r>
            <a:endParaRPr/>
          </a:p>
          <a:p>
            <a:pPr indent="-228600" lvl="2" marL="1085850"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Consequently, performance progressively deteriorates as deletion occurs. This means that heap files have to be periodically reorganized by the Database Administrator (DBA) to reclaim the unused space of deleted records</a:t>
            </a:r>
            <a:endParaRPr/>
          </a:p>
          <a:p>
            <a:pPr indent="-285750" lvl="1" marL="742950"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Heap files are one of the best organizations for bulk loading data into a table, as records are inserted at the end of the sequence; there is no overhead of calculating what page the record should go 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5">
                                            <p:txEl>
                                              <p:pRg end="0" st="0"/>
                                            </p:txEl>
                                          </p:spTgt>
                                        </p:tgtEl>
                                        <p:attrNameLst>
                                          <p:attrName>style.visibility</p:attrName>
                                        </p:attrNameLst>
                                      </p:cBhvr>
                                      <p:to>
                                        <p:strVal val="visible"/>
                                      </p:to>
                                    </p:set>
                                    <p:animEffect filter="fade" transition="in">
                                      <p:cBhvr>
                                        <p:cTn dur="1000"/>
                                        <p:tgtEl>
                                          <p:spTgt spid="68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5">
                                            <p:txEl>
                                              <p:pRg end="1" st="1"/>
                                            </p:txEl>
                                          </p:spTgt>
                                        </p:tgtEl>
                                        <p:attrNameLst>
                                          <p:attrName>style.visibility</p:attrName>
                                        </p:attrNameLst>
                                      </p:cBhvr>
                                      <p:to>
                                        <p:strVal val="visible"/>
                                      </p:to>
                                    </p:set>
                                    <p:animEffect filter="fade" transition="in">
                                      <p:cBhvr>
                                        <p:cTn dur="1000"/>
                                        <p:tgtEl>
                                          <p:spTgt spid="68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5">
                                            <p:txEl>
                                              <p:pRg end="2" st="2"/>
                                            </p:txEl>
                                          </p:spTgt>
                                        </p:tgtEl>
                                        <p:attrNameLst>
                                          <p:attrName>style.visibility</p:attrName>
                                        </p:attrNameLst>
                                      </p:cBhvr>
                                      <p:to>
                                        <p:strVal val="visible"/>
                                      </p:to>
                                    </p:set>
                                    <p:animEffect filter="fade" transition="in">
                                      <p:cBhvr>
                                        <p:cTn dur="1000"/>
                                        <p:tgtEl>
                                          <p:spTgt spid="68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5">
                                            <p:txEl>
                                              <p:pRg end="3" st="3"/>
                                            </p:txEl>
                                          </p:spTgt>
                                        </p:tgtEl>
                                        <p:attrNameLst>
                                          <p:attrName>style.visibility</p:attrName>
                                        </p:attrNameLst>
                                      </p:cBhvr>
                                      <p:to>
                                        <p:strVal val="visible"/>
                                      </p:to>
                                    </p:set>
                                    <p:animEffect filter="fade" transition="in">
                                      <p:cBhvr>
                                        <p:cTn dur="1000"/>
                                        <p:tgtEl>
                                          <p:spTgt spid="68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5">
                                            <p:txEl>
                                              <p:pRg end="4" st="4"/>
                                            </p:txEl>
                                          </p:spTgt>
                                        </p:tgtEl>
                                        <p:attrNameLst>
                                          <p:attrName>style.visibility</p:attrName>
                                        </p:attrNameLst>
                                      </p:cBhvr>
                                      <p:to>
                                        <p:strVal val="visible"/>
                                      </p:to>
                                    </p:set>
                                    <p:animEffect filter="fade" transition="in">
                                      <p:cBhvr>
                                        <p:cTn dur="1000"/>
                                        <p:tgtEl>
                                          <p:spTgt spid="68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5">
                                            <p:txEl>
                                              <p:pRg end="5" st="5"/>
                                            </p:txEl>
                                          </p:spTgt>
                                        </p:tgtEl>
                                        <p:attrNameLst>
                                          <p:attrName>style.visibility</p:attrName>
                                        </p:attrNameLst>
                                      </p:cBhvr>
                                      <p:to>
                                        <p:strVal val="visible"/>
                                      </p:to>
                                    </p:set>
                                    <p:animEffect filter="fade" transition="in">
                                      <p:cBhvr>
                                        <p:cTn dur="1000"/>
                                        <p:tgtEl>
                                          <p:spTgt spid="685">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76"/>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Helvetica Neue"/>
              <a:buNone/>
            </a:pPr>
            <a:r>
              <a:rPr b="1" i="0" lang="en-US" sz="3200" u="none">
                <a:solidFill>
                  <a:schemeClr val="dk2"/>
                </a:solidFill>
                <a:latin typeface="Helvetica Neue"/>
                <a:ea typeface="Helvetica Neue"/>
                <a:cs typeface="Helvetica Neue"/>
                <a:sym typeface="Helvetica Neue"/>
              </a:rPr>
              <a:t>Organization of Records in Files</a:t>
            </a:r>
            <a:endParaRPr/>
          </a:p>
        </p:txBody>
      </p:sp>
      <p:sp>
        <p:nvSpPr>
          <p:cNvPr id="692" name="Google Shape;692;p76"/>
          <p:cNvSpPr txBox="1"/>
          <p:nvPr>
            <p:ph idx="1" type="body"/>
          </p:nvPr>
        </p:nvSpPr>
        <p:spPr>
          <a:xfrm>
            <a:off x="814387" y="1193800"/>
            <a:ext cx="7945437" cy="4772025"/>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0"/>
              </a:spcBef>
              <a:spcAft>
                <a:spcPts val="0"/>
              </a:spcAft>
              <a:buClr>
                <a:schemeClr val="dk2"/>
              </a:buClr>
              <a:buSzPts val="1800"/>
              <a:buFont typeface="Helvetica Neue"/>
              <a:buAutoNum type="arabicPeriod"/>
            </a:pPr>
            <a:r>
              <a:rPr b="1" i="0" lang="en-US" sz="2000" u="none">
                <a:solidFill>
                  <a:srgbClr val="000099"/>
                </a:solidFill>
                <a:latin typeface="Helvetica Neue"/>
                <a:ea typeface="Helvetica Neue"/>
                <a:cs typeface="Helvetica Neue"/>
                <a:sym typeface="Helvetica Neue"/>
              </a:rPr>
              <a:t>Heap File Organization</a:t>
            </a:r>
            <a:endParaRPr/>
          </a:p>
          <a:p>
            <a:pPr indent="-285750" lvl="1" marL="742950"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Advantageous</a:t>
            </a:r>
            <a:endParaRPr/>
          </a:p>
          <a:p>
            <a:pPr indent="-228600" lvl="2" marL="1085850" rtl="0" algn="l">
              <a:lnSpc>
                <a:spcPct val="100000"/>
              </a:lnSpc>
              <a:spcBef>
                <a:spcPts val="630"/>
              </a:spcBef>
              <a:spcAft>
                <a:spcPts val="0"/>
              </a:spcAft>
              <a:buClr>
                <a:srgbClr val="33CC33"/>
              </a:buClr>
              <a:buSzPts val="1350"/>
              <a:buFont typeface="Arimo"/>
              <a:buChar char="4"/>
            </a:pPr>
            <a:r>
              <a:rPr b="0" i="0" lang="en-US" sz="1800" u="none">
                <a:solidFill>
                  <a:schemeClr val="dk1"/>
                </a:solidFill>
                <a:latin typeface="Helvetica Neue"/>
                <a:ea typeface="Helvetica Neue"/>
                <a:cs typeface="Helvetica Neue"/>
                <a:sym typeface="Helvetica Neue"/>
              </a:rPr>
              <a:t>When data is being bulk-loaded into the relation</a:t>
            </a:r>
            <a:endParaRPr/>
          </a:p>
          <a:p>
            <a:pPr indent="-228600" lvl="2" marL="1085850" rtl="0" algn="l">
              <a:lnSpc>
                <a:spcPct val="100000"/>
              </a:lnSpc>
              <a:spcBef>
                <a:spcPts val="630"/>
              </a:spcBef>
              <a:spcAft>
                <a:spcPts val="0"/>
              </a:spcAft>
              <a:buClr>
                <a:srgbClr val="33CC33"/>
              </a:buClr>
              <a:buSzPts val="1350"/>
              <a:buFont typeface="Arimo"/>
              <a:buChar char="4"/>
            </a:pPr>
            <a:r>
              <a:rPr b="0" i="0" lang="en-US" sz="1800" u="none">
                <a:solidFill>
                  <a:schemeClr val="dk1"/>
                </a:solidFill>
                <a:latin typeface="Helvetica Neue"/>
                <a:ea typeface="Helvetica Neue"/>
                <a:cs typeface="Helvetica Neue"/>
                <a:sym typeface="Helvetica Neue"/>
              </a:rPr>
              <a:t>The relation is only a few pages long. In this case, the time to locate any tuple is Short, even if the entire relation has been searched serially.</a:t>
            </a:r>
            <a:endParaRPr/>
          </a:p>
          <a:p>
            <a:pPr indent="-228600" lvl="2" marL="1085850" rtl="0" algn="l">
              <a:lnSpc>
                <a:spcPct val="100000"/>
              </a:lnSpc>
              <a:spcBef>
                <a:spcPts val="630"/>
              </a:spcBef>
              <a:spcAft>
                <a:spcPts val="0"/>
              </a:spcAft>
              <a:buClr>
                <a:srgbClr val="33CC33"/>
              </a:buClr>
              <a:buSzPts val="1350"/>
              <a:buFont typeface="Arimo"/>
              <a:buChar char="4"/>
            </a:pPr>
            <a:r>
              <a:rPr b="0" i="0" lang="en-US" sz="1800" u="none">
                <a:solidFill>
                  <a:schemeClr val="dk1"/>
                </a:solidFill>
                <a:latin typeface="Helvetica Neue"/>
                <a:ea typeface="Helvetica Neue"/>
                <a:cs typeface="Helvetica Neue"/>
                <a:sym typeface="Helvetica Neue"/>
              </a:rPr>
              <a:t>When every tuple in the relation has to be retrieved (in any order) every time the relation is accessed. For example, retrieve the name of all the students.</a:t>
            </a:r>
            <a:endParaRPr/>
          </a:p>
          <a:p>
            <a:pPr indent="-285750" lvl="1" marL="742950"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Disadvantageous</a:t>
            </a:r>
            <a:endParaRPr/>
          </a:p>
          <a:p>
            <a:pPr indent="-228600" lvl="2" marL="1085850" rtl="0" algn="l">
              <a:lnSpc>
                <a:spcPct val="100000"/>
              </a:lnSpc>
              <a:spcBef>
                <a:spcPts val="630"/>
              </a:spcBef>
              <a:spcAft>
                <a:spcPts val="0"/>
              </a:spcAft>
              <a:buClr>
                <a:srgbClr val="33CC33"/>
              </a:buClr>
              <a:buSzPts val="1350"/>
              <a:buFont typeface="Arimo"/>
              <a:buChar char="4"/>
            </a:pPr>
            <a:r>
              <a:rPr b="0" i="0" lang="en-US" sz="1800" u="none">
                <a:solidFill>
                  <a:schemeClr val="dk1"/>
                </a:solidFill>
                <a:latin typeface="Helvetica Neue"/>
                <a:ea typeface="Helvetica Neue"/>
                <a:cs typeface="Helvetica Neue"/>
                <a:sym typeface="Helvetica Neue"/>
              </a:rPr>
              <a:t>Heap files are inappropriate when only selected tuples of a relation are to be accessed.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2">
                                            <p:txEl>
                                              <p:pRg end="0" st="0"/>
                                            </p:txEl>
                                          </p:spTgt>
                                        </p:tgtEl>
                                        <p:attrNameLst>
                                          <p:attrName>style.visibility</p:attrName>
                                        </p:attrNameLst>
                                      </p:cBhvr>
                                      <p:to>
                                        <p:strVal val="visible"/>
                                      </p:to>
                                    </p:set>
                                    <p:animEffect filter="fade" transition="in">
                                      <p:cBhvr>
                                        <p:cTn dur="1000"/>
                                        <p:tgtEl>
                                          <p:spTgt spid="69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2">
                                            <p:txEl>
                                              <p:pRg end="1" st="1"/>
                                            </p:txEl>
                                          </p:spTgt>
                                        </p:tgtEl>
                                        <p:attrNameLst>
                                          <p:attrName>style.visibility</p:attrName>
                                        </p:attrNameLst>
                                      </p:cBhvr>
                                      <p:to>
                                        <p:strVal val="visible"/>
                                      </p:to>
                                    </p:set>
                                    <p:animEffect filter="fade" transition="in">
                                      <p:cBhvr>
                                        <p:cTn dur="1000"/>
                                        <p:tgtEl>
                                          <p:spTgt spid="69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2">
                                            <p:txEl>
                                              <p:pRg end="2" st="2"/>
                                            </p:txEl>
                                          </p:spTgt>
                                        </p:tgtEl>
                                        <p:attrNameLst>
                                          <p:attrName>style.visibility</p:attrName>
                                        </p:attrNameLst>
                                      </p:cBhvr>
                                      <p:to>
                                        <p:strVal val="visible"/>
                                      </p:to>
                                    </p:set>
                                    <p:animEffect filter="fade" transition="in">
                                      <p:cBhvr>
                                        <p:cTn dur="1000"/>
                                        <p:tgtEl>
                                          <p:spTgt spid="69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2">
                                            <p:txEl>
                                              <p:pRg end="3" st="3"/>
                                            </p:txEl>
                                          </p:spTgt>
                                        </p:tgtEl>
                                        <p:attrNameLst>
                                          <p:attrName>style.visibility</p:attrName>
                                        </p:attrNameLst>
                                      </p:cBhvr>
                                      <p:to>
                                        <p:strVal val="visible"/>
                                      </p:to>
                                    </p:set>
                                    <p:animEffect filter="fade" transition="in">
                                      <p:cBhvr>
                                        <p:cTn dur="1000"/>
                                        <p:tgtEl>
                                          <p:spTgt spid="69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2">
                                            <p:txEl>
                                              <p:pRg end="4" st="4"/>
                                            </p:txEl>
                                          </p:spTgt>
                                        </p:tgtEl>
                                        <p:attrNameLst>
                                          <p:attrName>style.visibility</p:attrName>
                                        </p:attrNameLst>
                                      </p:cBhvr>
                                      <p:to>
                                        <p:strVal val="visible"/>
                                      </p:to>
                                    </p:set>
                                    <p:animEffect filter="fade" transition="in">
                                      <p:cBhvr>
                                        <p:cTn dur="1000"/>
                                        <p:tgtEl>
                                          <p:spTgt spid="69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2">
                                            <p:txEl>
                                              <p:pRg end="5" st="5"/>
                                            </p:txEl>
                                          </p:spTgt>
                                        </p:tgtEl>
                                        <p:attrNameLst>
                                          <p:attrName>style.visibility</p:attrName>
                                        </p:attrNameLst>
                                      </p:cBhvr>
                                      <p:to>
                                        <p:strVal val="visible"/>
                                      </p:to>
                                    </p:set>
                                    <p:animEffect filter="fade" transition="in">
                                      <p:cBhvr>
                                        <p:cTn dur="1000"/>
                                        <p:tgtEl>
                                          <p:spTgt spid="69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2">
                                            <p:txEl>
                                              <p:pRg end="6" st="6"/>
                                            </p:txEl>
                                          </p:spTgt>
                                        </p:tgtEl>
                                        <p:attrNameLst>
                                          <p:attrName>style.visibility</p:attrName>
                                        </p:attrNameLst>
                                      </p:cBhvr>
                                      <p:to>
                                        <p:strVal val="visible"/>
                                      </p:to>
                                    </p:set>
                                    <p:animEffect filter="fade" transition="in">
                                      <p:cBhvr>
                                        <p:cTn dur="1000"/>
                                        <p:tgtEl>
                                          <p:spTgt spid="692">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77"/>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Helvetica Neue"/>
              <a:buNone/>
            </a:pPr>
            <a:r>
              <a:rPr b="1" i="0" lang="en-US" sz="3200" u="none">
                <a:solidFill>
                  <a:schemeClr val="dk2"/>
                </a:solidFill>
                <a:latin typeface="Helvetica Neue"/>
                <a:ea typeface="Helvetica Neue"/>
                <a:cs typeface="Helvetica Neue"/>
                <a:sym typeface="Helvetica Neue"/>
              </a:rPr>
              <a:t>Sequential File Organization</a:t>
            </a:r>
            <a:endParaRPr/>
          </a:p>
        </p:txBody>
      </p:sp>
      <p:sp>
        <p:nvSpPr>
          <p:cNvPr id="699" name="Google Shape;699;p77"/>
          <p:cNvSpPr txBox="1"/>
          <p:nvPr>
            <p:ph idx="1" type="body"/>
          </p:nvPr>
        </p:nvSpPr>
        <p:spPr>
          <a:xfrm>
            <a:off x="277812" y="1093787"/>
            <a:ext cx="8866187" cy="13335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2"/>
              </a:buClr>
              <a:buSzPts val="1800"/>
              <a:buFont typeface="Arial"/>
              <a:buChar char="●"/>
            </a:pPr>
            <a:r>
              <a:rPr b="0" i="0" lang="en-US" sz="2000" u="none">
                <a:solidFill>
                  <a:schemeClr val="dk1"/>
                </a:solidFill>
                <a:latin typeface="Helvetica Neue"/>
                <a:ea typeface="Helvetica Neue"/>
                <a:cs typeface="Helvetica Neue"/>
                <a:sym typeface="Helvetica Neue"/>
              </a:rPr>
              <a:t>Suitable for applications that require sequential processing of the entire file </a:t>
            </a:r>
            <a:endParaRPr/>
          </a:p>
          <a:p>
            <a:pPr indent="-285750" lvl="1" marL="742950"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Mainly display purposes as well as for certain query processing algorithm</a:t>
            </a:r>
            <a:endParaRPr/>
          </a:p>
          <a:p>
            <a:pPr indent="-342900" lvl="0" marL="342900" rtl="0" algn="l">
              <a:lnSpc>
                <a:spcPct val="100000"/>
              </a:lnSpc>
              <a:spcBef>
                <a:spcPts val="700"/>
              </a:spcBef>
              <a:spcAft>
                <a:spcPts val="0"/>
              </a:spcAft>
              <a:buClr>
                <a:schemeClr val="dk2"/>
              </a:buClr>
              <a:buSzPts val="1800"/>
              <a:buFont typeface="Arial"/>
              <a:buChar char="●"/>
            </a:pPr>
            <a:r>
              <a:rPr b="0" i="0" lang="en-US" sz="2000" u="none">
                <a:solidFill>
                  <a:srgbClr val="000099"/>
                </a:solidFill>
                <a:latin typeface="Helvetica Neue"/>
                <a:ea typeface="Helvetica Neue"/>
                <a:cs typeface="Helvetica Neue"/>
                <a:sym typeface="Helvetica Neue"/>
              </a:rPr>
              <a:t>Search-key</a:t>
            </a:r>
            <a:endParaRPr/>
          </a:p>
          <a:p>
            <a:pPr indent="-285750" lvl="1" marL="742950"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Sorted the records in the file, ordered by this key which is </a:t>
            </a:r>
            <a:r>
              <a:rPr b="0" i="0" lang="en-US" sz="2000" u="none">
                <a:solidFill>
                  <a:srgbClr val="000099"/>
                </a:solidFill>
                <a:latin typeface="Helvetica Neue"/>
                <a:ea typeface="Helvetica Neue"/>
                <a:cs typeface="Helvetica Neue"/>
                <a:sym typeface="Helvetica Neue"/>
              </a:rPr>
              <a:t>Any attribute or set of attributes and not the primary key, or even a super-key</a:t>
            </a:r>
            <a:endParaRPr/>
          </a:p>
          <a:p>
            <a:pPr indent="-342900" lvl="0" marL="342900" rtl="0" algn="l">
              <a:lnSpc>
                <a:spcPct val="100000"/>
              </a:lnSpc>
              <a:spcBef>
                <a:spcPts val="700"/>
              </a:spcBef>
              <a:spcAft>
                <a:spcPts val="0"/>
              </a:spcAft>
              <a:buClr>
                <a:schemeClr val="dk2"/>
              </a:buClr>
              <a:buSzPts val="1800"/>
              <a:buFont typeface="Arial"/>
              <a:buChar char="●"/>
            </a:pPr>
            <a:r>
              <a:rPr b="0" i="0" lang="en-US" sz="2000" u="none">
                <a:solidFill>
                  <a:schemeClr val="dk1"/>
                </a:solidFill>
                <a:latin typeface="Helvetica Neue"/>
                <a:ea typeface="Helvetica Neue"/>
                <a:cs typeface="Helvetica Neue"/>
                <a:sym typeface="Helvetica Neue"/>
              </a:rPr>
              <a:t>Chain together records by pointer for fast retrieval of records</a:t>
            </a:r>
            <a:endParaRPr/>
          </a:p>
        </p:txBody>
      </p:sp>
      <p:pic>
        <p:nvPicPr>
          <p:cNvPr id="700" name="Google Shape;700;p77"/>
          <p:cNvPicPr preferRelativeResize="0"/>
          <p:nvPr/>
        </p:nvPicPr>
        <p:blipFill rotWithShape="1">
          <a:blip r:embed="rId3">
            <a:alphaModFix/>
          </a:blip>
          <a:srcRect b="0" l="0" r="0" t="0"/>
          <a:stretch/>
        </p:blipFill>
        <p:spPr>
          <a:xfrm>
            <a:off x="2927350" y="4033837"/>
            <a:ext cx="4002087" cy="2662237"/>
          </a:xfrm>
          <a:prstGeom prst="rect">
            <a:avLst/>
          </a:prstGeom>
          <a:noFill/>
          <a:ln>
            <a:noFill/>
          </a:ln>
        </p:spPr>
      </p:pic>
      <p:sp>
        <p:nvSpPr>
          <p:cNvPr id="701" name="Google Shape;701;p77"/>
          <p:cNvSpPr txBox="1"/>
          <p:nvPr/>
        </p:nvSpPr>
        <p:spPr>
          <a:xfrm>
            <a:off x="903287" y="4883150"/>
            <a:ext cx="2054225"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600"/>
              <a:buFont typeface="Helvetica Neue"/>
              <a:buNone/>
            </a:pPr>
            <a:r>
              <a:rPr b="0" i="0" lang="en-US" sz="1600" u="none">
                <a:solidFill>
                  <a:schemeClr val="dk1"/>
                </a:solidFill>
                <a:latin typeface="Helvetica Neue"/>
                <a:ea typeface="Helvetica Neue"/>
                <a:cs typeface="Helvetica Neue"/>
                <a:sym typeface="Helvetica Neue"/>
              </a:rPr>
              <a:t>Sequential file with</a:t>
            </a:r>
            <a:endParaRPr/>
          </a:p>
          <a:p>
            <a:pPr indent="0" lvl="0" marL="0" marR="0" rtl="0" algn="ctr">
              <a:lnSpc>
                <a:spcPct val="100000"/>
              </a:lnSpc>
              <a:spcBef>
                <a:spcPts val="0"/>
              </a:spcBef>
              <a:spcAft>
                <a:spcPts val="0"/>
              </a:spcAft>
              <a:buClr>
                <a:schemeClr val="dk1"/>
              </a:buClr>
              <a:buSzPts val="1600"/>
              <a:buFont typeface="Helvetica Neue"/>
              <a:buNone/>
            </a:pPr>
            <a:r>
              <a:rPr b="0" i="0" lang="en-US" sz="1600" u="none">
                <a:solidFill>
                  <a:schemeClr val="dk1"/>
                </a:solidFill>
                <a:latin typeface="Helvetica Neue"/>
                <a:ea typeface="Helvetica Neue"/>
                <a:cs typeface="Helvetica Neue"/>
                <a:sym typeface="Helvetica Neue"/>
              </a:rPr>
              <a:t>ID as search key</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78"/>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Helvetica Neue"/>
              <a:buNone/>
            </a:pPr>
            <a:r>
              <a:rPr b="1" i="0" lang="en-US" sz="3200" u="none">
                <a:solidFill>
                  <a:schemeClr val="dk2"/>
                </a:solidFill>
                <a:latin typeface="Helvetica Neue"/>
                <a:ea typeface="Helvetica Neue"/>
                <a:cs typeface="Helvetica Neue"/>
                <a:sym typeface="Helvetica Neue"/>
              </a:rPr>
              <a:t>Sequential File Organization (Cont.)</a:t>
            </a:r>
            <a:endParaRPr/>
          </a:p>
        </p:txBody>
      </p:sp>
      <p:sp>
        <p:nvSpPr>
          <p:cNvPr id="708" name="Google Shape;708;p78"/>
          <p:cNvSpPr txBox="1"/>
          <p:nvPr>
            <p:ph idx="1" type="body"/>
          </p:nvPr>
        </p:nvSpPr>
        <p:spPr>
          <a:xfrm>
            <a:off x="0" y="1122362"/>
            <a:ext cx="9213850" cy="3976687"/>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2"/>
              </a:buClr>
              <a:buSzPts val="1800"/>
              <a:buFont typeface="Arial"/>
              <a:buChar char="●"/>
            </a:pPr>
            <a:r>
              <a:rPr b="0" i="0" lang="en-US" sz="2000" u="none">
                <a:solidFill>
                  <a:schemeClr val="dk1"/>
                </a:solidFill>
                <a:latin typeface="Helvetica Neue"/>
                <a:ea typeface="Helvetica Neue"/>
                <a:cs typeface="Helvetica Neue"/>
                <a:sym typeface="Helvetica Neue"/>
              </a:rPr>
              <a:t>Record Insertion –Locate the position where the record is to be inserted</a:t>
            </a:r>
            <a:endParaRPr/>
          </a:p>
          <a:p>
            <a:pPr indent="-285750" lvl="1" marL="742950"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If there is free space insert there </a:t>
            </a:r>
            <a:endParaRPr/>
          </a:p>
          <a:p>
            <a:pPr indent="-285750" lvl="1" marL="742950"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If no free space, insert the record in an </a:t>
            </a:r>
            <a:r>
              <a:rPr b="0" i="0" lang="en-US" sz="2000" u="none">
                <a:solidFill>
                  <a:srgbClr val="000099"/>
                </a:solidFill>
                <a:latin typeface="Helvetica Neue"/>
                <a:ea typeface="Helvetica Neue"/>
                <a:cs typeface="Helvetica Neue"/>
                <a:sym typeface="Helvetica Neue"/>
              </a:rPr>
              <a:t>overflow block</a:t>
            </a:r>
            <a:endParaRPr/>
          </a:p>
          <a:p>
            <a:pPr indent="-285750" lvl="1" marL="742950"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In either case, pointer chain must be updated</a:t>
            </a:r>
            <a:endParaRPr/>
          </a:p>
          <a:p>
            <a:pPr indent="-342900" lvl="0" marL="342900" rtl="0" algn="l">
              <a:lnSpc>
                <a:spcPct val="100000"/>
              </a:lnSpc>
              <a:spcBef>
                <a:spcPts val="700"/>
              </a:spcBef>
              <a:spcAft>
                <a:spcPts val="0"/>
              </a:spcAft>
              <a:buClr>
                <a:schemeClr val="dk2"/>
              </a:buClr>
              <a:buSzPts val="1800"/>
              <a:buFont typeface="Arial"/>
              <a:buChar char="●"/>
            </a:pPr>
            <a:r>
              <a:rPr b="0" i="0" lang="en-US" sz="2000" u="none">
                <a:solidFill>
                  <a:schemeClr val="dk1"/>
                </a:solidFill>
                <a:latin typeface="Helvetica Neue"/>
                <a:ea typeface="Helvetica Neue"/>
                <a:cs typeface="Helvetica Neue"/>
                <a:sym typeface="Helvetica Neue"/>
              </a:rPr>
              <a:t>Works well</a:t>
            </a:r>
            <a:endParaRPr/>
          </a:p>
          <a:p>
            <a:pPr indent="-285750" lvl="1" marL="742950"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If relatively few records </a:t>
            </a:r>
            <a:endParaRPr/>
          </a:p>
          <a:p>
            <a:pPr indent="-285750" lvl="1" marL="742950" rtl="0" algn="l">
              <a:lnSpc>
                <a:spcPct val="100000"/>
              </a:lnSpc>
              <a:spcBef>
                <a:spcPts val="700"/>
              </a:spcBef>
              <a:spcAft>
                <a:spcPts val="0"/>
              </a:spcAft>
              <a:buSzPts val="1600"/>
              <a:buNone/>
            </a:pPr>
            <a:r>
              <a:rPr b="0" i="0" lang="en-US" sz="2000" u="none">
                <a:solidFill>
                  <a:schemeClr val="dk1"/>
                </a:solidFill>
                <a:latin typeface="Helvetica Neue"/>
                <a:ea typeface="Helvetica Neue"/>
                <a:cs typeface="Helvetica Neue"/>
                <a:sym typeface="Helvetica Neue"/>
              </a:rPr>
              <a:t>stored in overflow block</a:t>
            </a:r>
            <a:endParaRPr/>
          </a:p>
          <a:p>
            <a:pPr indent="-342900" lvl="0" marL="342900" rtl="0" algn="l">
              <a:lnSpc>
                <a:spcPct val="100000"/>
              </a:lnSpc>
              <a:spcBef>
                <a:spcPts val="700"/>
              </a:spcBef>
              <a:spcAft>
                <a:spcPts val="0"/>
              </a:spcAft>
              <a:buClr>
                <a:schemeClr val="dk2"/>
              </a:buClr>
              <a:buSzPts val="1800"/>
              <a:buFont typeface="Arial"/>
              <a:buChar char="●"/>
            </a:pPr>
            <a:r>
              <a:rPr b="0" i="0" lang="en-US" sz="2000" u="none">
                <a:solidFill>
                  <a:schemeClr val="dk1"/>
                </a:solidFill>
                <a:latin typeface="Helvetica Neue"/>
                <a:ea typeface="Helvetica Neue"/>
                <a:cs typeface="Helvetica Neue"/>
                <a:sym typeface="Helvetica Neue"/>
              </a:rPr>
              <a:t>Need to reorganize the file</a:t>
            </a:r>
            <a:br>
              <a:rPr b="0" i="0" lang="en-US" sz="2000" u="none">
                <a:solidFill>
                  <a:schemeClr val="dk1"/>
                </a:solidFill>
                <a:latin typeface="Helvetica Neue"/>
                <a:ea typeface="Helvetica Neue"/>
                <a:cs typeface="Helvetica Neue"/>
                <a:sym typeface="Helvetica Neue"/>
              </a:rPr>
            </a:br>
            <a:r>
              <a:rPr b="0" i="0" lang="en-US" sz="2000" u="none">
                <a:solidFill>
                  <a:schemeClr val="dk1"/>
                </a:solidFill>
                <a:latin typeface="Helvetica Neue"/>
                <a:ea typeface="Helvetica Neue"/>
                <a:cs typeface="Helvetica Neue"/>
                <a:sym typeface="Helvetica Neue"/>
              </a:rPr>
              <a:t> from time to time to restore</a:t>
            </a:r>
            <a:br>
              <a:rPr b="0" i="0" lang="en-US" sz="2000" u="none">
                <a:solidFill>
                  <a:schemeClr val="dk1"/>
                </a:solidFill>
                <a:latin typeface="Helvetica Neue"/>
                <a:ea typeface="Helvetica Neue"/>
                <a:cs typeface="Helvetica Neue"/>
                <a:sym typeface="Helvetica Neue"/>
              </a:rPr>
            </a:br>
            <a:r>
              <a:rPr b="0" i="0" lang="en-US" sz="2000" u="none">
                <a:solidFill>
                  <a:schemeClr val="dk1"/>
                </a:solidFill>
                <a:latin typeface="Helvetica Neue"/>
                <a:ea typeface="Helvetica Neue"/>
                <a:cs typeface="Helvetica Neue"/>
                <a:sym typeface="Helvetica Neue"/>
              </a:rPr>
              <a:t> sequential order</a:t>
            </a:r>
            <a:endParaRPr/>
          </a:p>
          <a:p>
            <a:pPr indent="-228600" lvl="0" marL="342900" rtl="0" algn="l">
              <a:spcBef>
                <a:spcPts val="700"/>
              </a:spcBef>
              <a:spcAft>
                <a:spcPts val="0"/>
              </a:spcAft>
              <a:buSzPts val="1800"/>
              <a:buNone/>
            </a:pPr>
            <a:r>
              <a:t/>
            </a:r>
            <a:endParaRPr b="0" i="0" sz="2000" u="none">
              <a:solidFill>
                <a:schemeClr val="dk1"/>
              </a:solidFill>
              <a:latin typeface="Helvetica Neue"/>
              <a:ea typeface="Helvetica Neue"/>
              <a:cs typeface="Helvetica Neue"/>
              <a:sym typeface="Helvetica Neue"/>
            </a:endParaRPr>
          </a:p>
        </p:txBody>
      </p:sp>
      <p:pic>
        <p:nvPicPr>
          <p:cNvPr id="709" name="Google Shape;709;p78"/>
          <p:cNvPicPr preferRelativeResize="0"/>
          <p:nvPr/>
        </p:nvPicPr>
        <p:blipFill rotWithShape="1">
          <a:blip r:embed="rId3">
            <a:alphaModFix/>
          </a:blip>
          <a:srcRect b="0" l="0" r="0" t="0"/>
          <a:stretch/>
        </p:blipFill>
        <p:spPr>
          <a:xfrm>
            <a:off x="4241800" y="3143250"/>
            <a:ext cx="4708525" cy="345598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8">
                                            <p:txEl>
                                              <p:pRg end="0" st="0"/>
                                            </p:txEl>
                                          </p:spTgt>
                                        </p:tgtEl>
                                        <p:attrNameLst>
                                          <p:attrName>style.visibility</p:attrName>
                                        </p:attrNameLst>
                                      </p:cBhvr>
                                      <p:to>
                                        <p:strVal val="visible"/>
                                      </p:to>
                                    </p:set>
                                    <p:animEffect filter="fade" transition="in">
                                      <p:cBhvr>
                                        <p:cTn dur="500"/>
                                        <p:tgtEl>
                                          <p:spTgt spid="7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8">
                                            <p:txEl>
                                              <p:pRg end="1" st="1"/>
                                            </p:txEl>
                                          </p:spTgt>
                                        </p:tgtEl>
                                        <p:attrNameLst>
                                          <p:attrName>style.visibility</p:attrName>
                                        </p:attrNameLst>
                                      </p:cBhvr>
                                      <p:to>
                                        <p:strVal val="visible"/>
                                      </p:to>
                                    </p:set>
                                    <p:animEffect filter="fade" transition="in">
                                      <p:cBhvr>
                                        <p:cTn dur="500"/>
                                        <p:tgtEl>
                                          <p:spTgt spid="70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8">
                                            <p:txEl>
                                              <p:pRg end="2" st="2"/>
                                            </p:txEl>
                                          </p:spTgt>
                                        </p:tgtEl>
                                        <p:attrNameLst>
                                          <p:attrName>style.visibility</p:attrName>
                                        </p:attrNameLst>
                                      </p:cBhvr>
                                      <p:to>
                                        <p:strVal val="visible"/>
                                      </p:to>
                                    </p:set>
                                    <p:animEffect filter="fade" transition="in">
                                      <p:cBhvr>
                                        <p:cTn dur="500"/>
                                        <p:tgtEl>
                                          <p:spTgt spid="70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8">
                                            <p:txEl>
                                              <p:pRg end="3" st="3"/>
                                            </p:txEl>
                                          </p:spTgt>
                                        </p:tgtEl>
                                        <p:attrNameLst>
                                          <p:attrName>style.visibility</p:attrName>
                                        </p:attrNameLst>
                                      </p:cBhvr>
                                      <p:to>
                                        <p:strVal val="visible"/>
                                      </p:to>
                                    </p:set>
                                    <p:animEffect filter="fade" transition="in">
                                      <p:cBhvr>
                                        <p:cTn dur="500"/>
                                        <p:tgtEl>
                                          <p:spTgt spid="70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8">
                                            <p:txEl>
                                              <p:pRg end="4" st="4"/>
                                            </p:txEl>
                                          </p:spTgt>
                                        </p:tgtEl>
                                        <p:attrNameLst>
                                          <p:attrName>style.visibility</p:attrName>
                                        </p:attrNameLst>
                                      </p:cBhvr>
                                      <p:to>
                                        <p:strVal val="visible"/>
                                      </p:to>
                                    </p:set>
                                    <p:animEffect filter="fade" transition="in">
                                      <p:cBhvr>
                                        <p:cTn dur="500"/>
                                        <p:tgtEl>
                                          <p:spTgt spid="70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8">
                                            <p:txEl>
                                              <p:pRg end="5" st="5"/>
                                            </p:txEl>
                                          </p:spTgt>
                                        </p:tgtEl>
                                        <p:attrNameLst>
                                          <p:attrName>style.visibility</p:attrName>
                                        </p:attrNameLst>
                                      </p:cBhvr>
                                      <p:to>
                                        <p:strVal val="visible"/>
                                      </p:to>
                                    </p:set>
                                    <p:animEffect filter="fade" transition="in">
                                      <p:cBhvr>
                                        <p:cTn dur="500"/>
                                        <p:tgtEl>
                                          <p:spTgt spid="70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8">
                                            <p:txEl>
                                              <p:pRg end="6" st="6"/>
                                            </p:txEl>
                                          </p:spTgt>
                                        </p:tgtEl>
                                        <p:attrNameLst>
                                          <p:attrName>style.visibility</p:attrName>
                                        </p:attrNameLst>
                                      </p:cBhvr>
                                      <p:to>
                                        <p:strVal val="visible"/>
                                      </p:to>
                                    </p:set>
                                    <p:animEffect filter="fade" transition="in">
                                      <p:cBhvr>
                                        <p:cTn dur="500"/>
                                        <p:tgtEl>
                                          <p:spTgt spid="70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8">
                                            <p:txEl>
                                              <p:pRg end="7" st="7"/>
                                            </p:txEl>
                                          </p:spTgt>
                                        </p:tgtEl>
                                        <p:attrNameLst>
                                          <p:attrName>style.visibility</p:attrName>
                                        </p:attrNameLst>
                                      </p:cBhvr>
                                      <p:to>
                                        <p:strVal val="visible"/>
                                      </p:to>
                                    </p:set>
                                    <p:animEffect filter="fade" transition="in">
                                      <p:cBhvr>
                                        <p:cTn dur="500"/>
                                        <p:tgtEl>
                                          <p:spTgt spid="70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8">
                                            <p:txEl>
                                              <p:pRg end="8" st="8"/>
                                            </p:txEl>
                                          </p:spTgt>
                                        </p:tgtEl>
                                        <p:attrNameLst>
                                          <p:attrName>style.visibility</p:attrName>
                                        </p:attrNameLst>
                                      </p:cBhvr>
                                      <p:to>
                                        <p:strVal val="visible"/>
                                      </p:to>
                                    </p:set>
                                    <p:animEffect filter="fade" transition="in">
                                      <p:cBhvr>
                                        <p:cTn dur="500"/>
                                        <p:tgtEl>
                                          <p:spTgt spid="708">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79"/>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Helvetica Neue"/>
              <a:buNone/>
            </a:pPr>
            <a:r>
              <a:rPr b="1" i="0" lang="en-US" sz="3200" u="none">
                <a:solidFill>
                  <a:schemeClr val="dk2"/>
                </a:solidFill>
                <a:latin typeface="Helvetica Neue"/>
                <a:ea typeface="Helvetica Neue"/>
                <a:cs typeface="Helvetica Neue"/>
                <a:sym typeface="Helvetica Neue"/>
              </a:rPr>
              <a:t>Organization of Records in Files</a:t>
            </a:r>
            <a:endParaRPr/>
          </a:p>
        </p:txBody>
      </p:sp>
      <p:sp>
        <p:nvSpPr>
          <p:cNvPr id="716" name="Google Shape;716;p79"/>
          <p:cNvSpPr txBox="1"/>
          <p:nvPr>
            <p:ph idx="1" type="body"/>
          </p:nvPr>
        </p:nvSpPr>
        <p:spPr>
          <a:xfrm>
            <a:off x="814387" y="1193800"/>
            <a:ext cx="8185150" cy="4772025"/>
          </a:xfrm>
          <a:prstGeom prst="rect">
            <a:avLst/>
          </a:prstGeom>
          <a:noFill/>
          <a:ln>
            <a:noFill/>
          </a:ln>
        </p:spPr>
        <p:txBody>
          <a:bodyPr anchorCtr="0" anchor="t" bIns="45700" lIns="91425" spcFirstLastPara="1" rIns="91425" wrap="square" tIns="45700">
            <a:noAutofit/>
          </a:bodyPr>
          <a:lstStyle/>
          <a:p>
            <a:pPr indent="-457200" lvl="0" marL="571500" rtl="0" algn="l">
              <a:lnSpc>
                <a:spcPct val="100000"/>
              </a:lnSpc>
              <a:spcBef>
                <a:spcPts val="0"/>
              </a:spcBef>
              <a:spcAft>
                <a:spcPts val="0"/>
              </a:spcAft>
              <a:buClr>
                <a:schemeClr val="dk2"/>
              </a:buClr>
              <a:buSzPts val="1800"/>
              <a:buFont typeface="Helvetica Neue"/>
              <a:buAutoNum type="arabicPeriod" startAt="2"/>
            </a:pPr>
            <a:r>
              <a:rPr b="1" i="0" lang="en-US" sz="2000" u="none">
                <a:solidFill>
                  <a:srgbClr val="000099"/>
                </a:solidFill>
                <a:latin typeface="Helvetica Neue"/>
                <a:ea typeface="Helvetica Neue"/>
                <a:cs typeface="Helvetica Neue"/>
                <a:sym typeface="Helvetica Neue"/>
              </a:rPr>
              <a:t>Sequential</a:t>
            </a:r>
            <a:r>
              <a:rPr b="1" i="0" lang="en-US" sz="2000" u="none">
                <a:solidFill>
                  <a:schemeClr val="dk2"/>
                </a:solidFill>
                <a:latin typeface="Helvetica Neue"/>
                <a:ea typeface="Helvetica Neue"/>
                <a:cs typeface="Helvetica Neue"/>
                <a:sym typeface="Helvetica Neue"/>
              </a:rPr>
              <a:t> </a:t>
            </a:r>
            <a:r>
              <a:rPr b="0" i="0" lang="en-US" sz="2000" u="none">
                <a:solidFill>
                  <a:schemeClr val="dk1"/>
                </a:solidFill>
                <a:latin typeface="Helvetica Neue"/>
                <a:ea typeface="Helvetica Neue"/>
                <a:cs typeface="Helvetica Neue"/>
                <a:sym typeface="Helvetica Neue"/>
              </a:rPr>
              <a:t> </a:t>
            </a:r>
            <a:r>
              <a:rPr b="1" i="0" lang="en-US" sz="2000" u="none">
                <a:solidFill>
                  <a:srgbClr val="000099"/>
                </a:solidFill>
                <a:latin typeface="Helvetica Neue"/>
                <a:ea typeface="Helvetica Neue"/>
                <a:cs typeface="Helvetica Neue"/>
                <a:sym typeface="Helvetica Neue"/>
              </a:rPr>
              <a:t>File Organization</a:t>
            </a:r>
            <a:endParaRPr/>
          </a:p>
          <a:p>
            <a:pPr indent="-277812" lvl="1" marL="852487"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Record Insertion</a:t>
            </a:r>
            <a:endParaRPr/>
          </a:p>
          <a:p>
            <a:pPr indent="-344487" lvl="2" marL="1201737"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New record is always inserted at the file's end, and then it will sort the sequence in ascending or descending order. Sorting of records is based on any primary key or any other key</a:t>
            </a:r>
            <a:endParaRPr/>
          </a:p>
          <a:p>
            <a:pPr indent="-277812" lvl="1" marL="852487"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Record Access</a:t>
            </a:r>
            <a:endParaRPr/>
          </a:p>
          <a:p>
            <a:pPr indent="-344487" lvl="2" marL="1201737"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Accessed in sequential order</a:t>
            </a:r>
            <a:endParaRPr/>
          </a:p>
          <a:p>
            <a:pPr indent="-344487" lvl="2" marL="1201737"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Records can be read in sequential order. For reading the 10th record, all the previous 9 records should be read.</a:t>
            </a:r>
            <a:endParaRPr/>
          </a:p>
          <a:p>
            <a:pPr indent="-277812" lvl="1" marL="852487"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Record Updation</a:t>
            </a:r>
            <a:endParaRPr/>
          </a:p>
          <a:p>
            <a:pPr indent="-344487" lvl="2" marL="1201737"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Update the record and then sort the file, and lastly, the updated record is placed in the right place.</a:t>
            </a:r>
            <a:endParaRPr/>
          </a:p>
          <a:p>
            <a:pPr indent="-277812" lvl="1" marL="852487"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Record Deletion </a:t>
            </a:r>
            <a:endParaRPr/>
          </a:p>
          <a:p>
            <a:pPr indent="-344487" lvl="2" marL="1201737" rtl="0" algn="l">
              <a:lnSpc>
                <a:spcPct val="100000"/>
              </a:lnSpc>
              <a:spcBef>
                <a:spcPts val="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Uses pointer chains</a:t>
            </a:r>
            <a:endParaRPr/>
          </a:p>
          <a:p>
            <a:pPr indent="-228600" lvl="0" marL="342900" rtl="0" algn="l">
              <a:spcBef>
                <a:spcPts val="700"/>
              </a:spcBef>
              <a:spcAft>
                <a:spcPts val="0"/>
              </a:spcAft>
              <a:buSzPts val="1800"/>
              <a:buNone/>
            </a:pPr>
            <a:r>
              <a:t/>
            </a:r>
            <a:endParaRPr b="0" i="0" sz="2000" u="none">
              <a:solidFill>
                <a:schemeClr val="dk1"/>
              </a:solidFill>
              <a:latin typeface="Helvetica Neue"/>
              <a:ea typeface="Helvetica Neue"/>
              <a:cs typeface="Helvetica Neue"/>
              <a:sym typeface="Helvetica Neue"/>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80"/>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Helvetica Neue"/>
              <a:buNone/>
            </a:pPr>
            <a:r>
              <a:rPr b="1" i="0" lang="en-US" sz="3200" u="none">
                <a:solidFill>
                  <a:schemeClr val="dk2"/>
                </a:solidFill>
                <a:latin typeface="Helvetica Neue"/>
                <a:ea typeface="Helvetica Neue"/>
                <a:cs typeface="Helvetica Neue"/>
                <a:sym typeface="Helvetica Neue"/>
              </a:rPr>
              <a:t>Organization of Records in Files</a:t>
            </a:r>
            <a:endParaRPr/>
          </a:p>
        </p:txBody>
      </p:sp>
      <p:sp>
        <p:nvSpPr>
          <p:cNvPr id="723" name="Google Shape;723;p80"/>
          <p:cNvSpPr txBox="1"/>
          <p:nvPr>
            <p:ph idx="1" type="body"/>
          </p:nvPr>
        </p:nvSpPr>
        <p:spPr>
          <a:xfrm>
            <a:off x="814387" y="1193800"/>
            <a:ext cx="7945437" cy="4772025"/>
          </a:xfrm>
          <a:prstGeom prst="rect">
            <a:avLst/>
          </a:prstGeom>
          <a:noFill/>
          <a:ln>
            <a:noFill/>
          </a:ln>
        </p:spPr>
        <p:txBody>
          <a:bodyPr anchorCtr="0" anchor="t" bIns="45700" lIns="91425" spcFirstLastPara="1" rIns="91425" wrap="square" tIns="45700">
            <a:noAutofit/>
          </a:bodyPr>
          <a:lstStyle/>
          <a:p>
            <a:pPr indent="-457200" lvl="0" marL="571500" rtl="0" algn="l">
              <a:lnSpc>
                <a:spcPct val="100000"/>
              </a:lnSpc>
              <a:spcBef>
                <a:spcPts val="0"/>
              </a:spcBef>
              <a:spcAft>
                <a:spcPts val="0"/>
              </a:spcAft>
              <a:buClr>
                <a:schemeClr val="dk2"/>
              </a:buClr>
              <a:buSzPts val="1800"/>
              <a:buFont typeface="Helvetica Neue"/>
              <a:buAutoNum type="arabicPeriod" startAt="2"/>
            </a:pPr>
            <a:r>
              <a:rPr b="1" i="0" lang="en-US" sz="2000" u="none">
                <a:solidFill>
                  <a:srgbClr val="000099"/>
                </a:solidFill>
                <a:latin typeface="Helvetica Neue"/>
                <a:ea typeface="Helvetica Neue"/>
                <a:cs typeface="Helvetica Neue"/>
                <a:sym typeface="Helvetica Neue"/>
              </a:rPr>
              <a:t>Sequential</a:t>
            </a:r>
            <a:r>
              <a:rPr b="1" i="0" lang="en-US" sz="2000" u="none">
                <a:solidFill>
                  <a:schemeClr val="dk2"/>
                </a:solidFill>
                <a:latin typeface="Helvetica Neue"/>
                <a:ea typeface="Helvetica Neue"/>
                <a:cs typeface="Helvetica Neue"/>
                <a:sym typeface="Helvetica Neue"/>
              </a:rPr>
              <a:t> </a:t>
            </a:r>
            <a:r>
              <a:rPr b="0" i="0" lang="en-US" sz="2000" u="none">
                <a:solidFill>
                  <a:schemeClr val="dk1"/>
                </a:solidFill>
                <a:latin typeface="Helvetica Neue"/>
                <a:ea typeface="Helvetica Neue"/>
                <a:cs typeface="Helvetica Neue"/>
                <a:sym typeface="Helvetica Neue"/>
              </a:rPr>
              <a:t> </a:t>
            </a:r>
            <a:r>
              <a:rPr b="1" i="0" lang="en-US" sz="2000" u="none">
                <a:solidFill>
                  <a:srgbClr val="000099"/>
                </a:solidFill>
                <a:latin typeface="Helvetica Neue"/>
                <a:ea typeface="Helvetica Neue"/>
                <a:cs typeface="Helvetica Neue"/>
                <a:sym typeface="Helvetica Neue"/>
              </a:rPr>
              <a:t>File Organization</a:t>
            </a:r>
            <a:endParaRPr/>
          </a:p>
          <a:p>
            <a:pPr indent="-285750" lvl="1" marL="742950"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Advantages</a:t>
            </a:r>
            <a:endParaRPr/>
          </a:p>
          <a:p>
            <a:pPr indent="-228600" lvl="2" marL="1085850"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Fast and efficient method for the huge amount of data</a:t>
            </a:r>
            <a:endParaRPr/>
          </a:p>
          <a:p>
            <a:pPr indent="-228600" lvl="2" marL="1085850"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Files can be easily stored in cheaper storage mechanism like magnetic tapes</a:t>
            </a:r>
            <a:endParaRPr/>
          </a:p>
          <a:p>
            <a:pPr indent="-228600" lvl="2" marL="1085850"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Simple in design. It requires no much effort to store the data</a:t>
            </a:r>
            <a:endParaRPr/>
          </a:p>
          <a:p>
            <a:pPr indent="-228600" lvl="2" marL="1085850"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Used when most of the records have to be accessed like grade calculation of a student, generating the salary slip, etc.</a:t>
            </a:r>
            <a:endParaRPr/>
          </a:p>
          <a:p>
            <a:pPr indent="-228600" lvl="2" marL="1085850"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Used for report generation or statistical calculations or for printing</a:t>
            </a:r>
            <a:endParaRPr/>
          </a:p>
          <a:p>
            <a:pPr indent="-228600" lvl="0" marL="342900" rtl="0" algn="l">
              <a:spcBef>
                <a:spcPts val="700"/>
              </a:spcBef>
              <a:spcAft>
                <a:spcPts val="0"/>
              </a:spcAft>
              <a:buSzPts val="1800"/>
              <a:buNone/>
            </a:pPr>
            <a:r>
              <a:t/>
            </a:r>
            <a:endParaRPr b="0" i="0" sz="2000" u="none">
              <a:solidFill>
                <a:schemeClr val="dk1"/>
              </a:solidFill>
              <a:latin typeface="Helvetica Neue"/>
              <a:ea typeface="Helvetica Neue"/>
              <a:cs typeface="Helvetica Neue"/>
              <a:sym typeface="Helvetica Neue"/>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81"/>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Helvetica Neue"/>
              <a:buNone/>
            </a:pPr>
            <a:r>
              <a:rPr b="1" i="0" lang="en-US" sz="3200" u="none">
                <a:solidFill>
                  <a:schemeClr val="dk2"/>
                </a:solidFill>
                <a:latin typeface="Helvetica Neue"/>
                <a:ea typeface="Helvetica Neue"/>
                <a:cs typeface="Helvetica Neue"/>
                <a:sym typeface="Helvetica Neue"/>
              </a:rPr>
              <a:t>Organization of Records in Files</a:t>
            </a:r>
            <a:endParaRPr/>
          </a:p>
        </p:txBody>
      </p:sp>
      <p:sp>
        <p:nvSpPr>
          <p:cNvPr id="730" name="Google Shape;730;p81"/>
          <p:cNvSpPr txBox="1"/>
          <p:nvPr>
            <p:ph idx="1" type="body"/>
          </p:nvPr>
        </p:nvSpPr>
        <p:spPr>
          <a:xfrm>
            <a:off x="814387" y="1193800"/>
            <a:ext cx="7945437" cy="4772025"/>
          </a:xfrm>
          <a:prstGeom prst="rect">
            <a:avLst/>
          </a:prstGeom>
          <a:noFill/>
          <a:ln>
            <a:noFill/>
          </a:ln>
        </p:spPr>
        <p:txBody>
          <a:bodyPr anchorCtr="0" anchor="t" bIns="45700" lIns="91425" spcFirstLastPara="1" rIns="91425" wrap="square" tIns="45700">
            <a:noAutofit/>
          </a:bodyPr>
          <a:lstStyle/>
          <a:p>
            <a:pPr indent="-457200" lvl="0" marL="571500" rtl="0" algn="l">
              <a:lnSpc>
                <a:spcPct val="100000"/>
              </a:lnSpc>
              <a:spcBef>
                <a:spcPts val="0"/>
              </a:spcBef>
              <a:spcAft>
                <a:spcPts val="0"/>
              </a:spcAft>
              <a:buClr>
                <a:schemeClr val="dk2"/>
              </a:buClr>
              <a:buSzPts val="1800"/>
              <a:buFont typeface="Helvetica Neue"/>
              <a:buAutoNum type="arabicPeriod" startAt="2"/>
            </a:pPr>
            <a:r>
              <a:rPr b="1" i="0" lang="en-US" sz="2000" u="none">
                <a:solidFill>
                  <a:srgbClr val="000099"/>
                </a:solidFill>
                <a:latin typeface="Helvetica Neue"/>
                <a:ea typeface="Helvetica Neue"/>
                <a:cs typeface="Helvetica Neue"/>
                <a:sym typeface="Helvetica Neue"/>
              </a:rPr>
              <a:t>Sequential</a:t>
            </a:r>
            <a:r>
              <a:rPr b="1" i="0" lang="en-US" sz="2000" u="none">
                <a:solidFill>
                  <a:schemeClr val="dk2"/>
                </a:solidFill>
                <a:latin typeface="Helvetica Neue"/>
                <a:ea typeface="Helvetica Neue"/>
                <a:cs typeface="Helvetica Neue"/>
                <a:sym typeface="Helvetica Neue"/>
              </a:rPr>
              <a:t> </a:t>
            </a:r>
            <a:r>
              <a:rPr b="0" i="0" lang="en-US" sz="2000" u="none">
                <a:solidFill>
                  <a:schemeClr val="dk1"/>
                </a:solidFill>
                <a:latin typeface="Helvetica Neue"/>
                <a:ea typeface="Helvetica Neue"/>
                <a:cs typeface="Helvetica Neue"/>
                <a:sym typeface="Helvetica Neue"/>
              </a:rPr>
              <a:t> </a:t>
            </a:r>
            <a:r>
              <a:rPr b="1" i="0" lang="en-US" sz="2000" u="none">
                <a:solidFill>
                  <a:srgbClr val="000099"/>
                </a:solidFill>
                <a:latin typeface="Helvetica Neue"/>
                <a:ea typeface="Helvetica Neue"/>
                <a:cs typeface="Helvetica Neue"/>
                <a:sym typeface="Helvetica Neue"/>
              </a:rPr>
              <a:t>File Organization</a:t>
            </a:r>
            <a:endParaRPr/>
          </a:p>
          <a:p>
            <a:pPr indent="-285750" lvl="1" marL="742950"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Disadvantages</a:t>
            </a:r>
            <a:endParaRPr/>
          </a:p>
          <a:p>
            <a:pPr indent="-228600" lvl="2" marL="1085850"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It will waste time as we cannot jump on a particular record that is required but we have to move sequentially which takes our time</a:t>
            </a:r>
            <a:endParaRPr/>
          </a:p>
          <a:p>
            <a:pPr indent="-228600" lvl="2" marL="1085850"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Sorted file method takes more time and space for sorting the records</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82"/>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Helvetica Neue"/>
              <a:buNone/>
            </a:pPr>
            <a:r>
              <a:rPr b="1" i="0" lang="en-US" sz="3200" u="none">
                <a:solidFill>
                  <a:schemeClr val="dk2"/>
                </a:solidFill>
                <a:latin typeface="Helvetica Neue"/>
                <a:ea typeface="Helvetica Neue"/>
                <a:cs typeface="Helvetica Neue"/>
                <a:sym typeface="Helvetica Neue"/>
              </a:rPr>
              <a:t>Organization of Records in Files</a:t>
            </a:r>
            <a:endParaRPr/>
          </a:p>
        </p:txBody>
      </p:sp>
      <p:sp>
        <p:nvSpPr>
          <p:cNvPr id="737" name="Google Shape;737;p82"/>
          <p:cNvSpPr txBox="1"/>
          <p:nvPr>
            <p:ph idx="1" type="body"/>
          </p:nvPr>
        </p:nvSpPr>
        <p:spPr>
          <a:xfrm>
            <a:off x="814387" y="1193800"/>
            <a:ext cx="7945437" cy="4772025"/>
          </a:xfrm>
          <a:prstGeom prst="rect">
            <a:avLst/>
          </a:prstGeom>
          <a:noFill/>
          <a:ln>
            <a:noFill/>
          </a:ln>
        </p:spPr>
        <p:txBody>
          <a:bodyPr anchorCtr="0" anchor="t" bIns="45700" lIns="91425" spcFirstLastPara="1" rIns="91425" wrap="square" tIns="45700">
            <a:noAutofit/>
          </a:bodyPr>
          <a:lstStyle/>
          <a:p>
            <a:pPr indent="-457200" lvl="0" marL="571500" rtl="0" algn="l">
              <a:lnSpc>
                <a:spcPct val="100000"/>
              </a:lnSpc>
              <a:spcBef>
                <a:spcPts val="0"/>
              </a:spcBef>
              <a:spcAft>
                <a:spcPts val="0"/>
              </a:spcAft>
              <a:buClr>
                <a:schemeClr val="dk2"/>
              </a:buClr>
              <a:buSzPts val="1800"/>
              <a:buFont typeface="Helvetica Neue"/>
              <a:buAutoNum type="arabicPeriod" startAt="3"/>
            </a:pPr>
            <a:r>
              <a:rPr b="1" i="0" lang="en-US" sz="2000" u="none">
                <a:solidFill>
                  <a:srgbClr val="000099"/>
                </a:solidFill>
                <a:latin typeface="Helvetica Neue"/>
                <a:ea typeface="Helvetica Neue"/>
                <a:cs typeface="Helvetica Neue"/>
                <a:sym typeface="Helvetica Neue"/>
              </a:rPr>
              <a:t>Hash</a:t>
            </a:r>
            <a:r>
              <a:rPr b="0" i="0" lang="en-US" sz="2000" u="none">
                <a:solidFill>
                  <a:schemeClr val="dk1"/>
                </a:solidFill>
                <a:latin typeface="Helvetica Neue"/>
                <a:ea typeface="Helvetica Neue"/>
                <a:cs typeface="Helvetica Neue"/>
                <a:sym typeface="Helvetica Neue"/>
              </a:rPr>
              <a:t>  </a:t>
            </a:r>
            <a:r>
              <a:rPr b="1" i="0" lang="en-US" sz="2000" u="none">
                <a:solidFill>
                  <a:srgbClr val="000099"/>
                </a:solidFill>
                <a:latin typeface="Helvetica Neue"/>
                <a:ea typeface="Helvetica Neue"/>
                <a:cs typeface="Helvetica Neue"/>
                <a:sym typeface="Helvetica Neue"/>
              </a:rPr>
              <a:t>File Organization</a:t>
            </a:r>
            <a:endParaRPr/>
          </a:p>
          <a:p>
            <a:pPr indent="-285750" lvl="1" marL="857250"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Records are not stored sequentially in a file</a:t>
            </a:r>
            <a:endParaRPr/>
          </a:p>
          <a:p>
            <a:pPr indent="-285750" lvl="1" marL="857250"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A hash function computed on some attribute of each record; the result specifies in which block of the file the record should be placed</a:t>
            </a:r>
            <a:endParaRPr/>
          </a:p>
          <a:p>
            <a:pPr indent="-285750" lvl="1" marL="857250"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The field on which hash function is calculated is called as Hash field and if that field acts as the key of the relation then it is called as Hash key</a:t>
            </a:r>
            <a:endParaRPr/>
          </a:p>
          <a:p>
            <a:pPr indent="-285750" lvl="1" marL="857250"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Records are randomly distributed in the file so it is also called as Random or Direct files. Commonly some arithmetic function is applied to the hash field so that records will be evenly distributed throughout the file.</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83"/>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Helvetica Neue"/>
              <a:buNone/>
            </a:pPr>
            <a:r>
              <a:rPr b="1" i="0" lang="en-US" sz="3200" u="none">
                <a:solidFill>
                  <a:schemeClr val="dk2"/>
                </a:solidFill>
                <a:latin typeface="Helvetica Neue"/>
                <a:ea typeface="Helvetica Neue"/>
                <a:cs typeface="Helvetica Neue"/>
                <a:sym typeface="Helvetica Neue"/>
              </a:rPr>
              <a:t>Organization of Records in Files</a:t>
            </a:r>
            <a:endParaRPr/>
          </a:p>
        </p:txBody>
      </p:sp>
      <p:sp>
        <p:nvSpPr>
          <p:cNvPr id="744" name="Google Shape;744;p83"/>
          <p:cNvSpPr txBox="1"/>
          <p:nvPr>
            <p:ph idx="1" type="body"/>
          </p:nvPr>
        </p:nvSpPr>
        <p:spPr>
          <a:xfrm>
            <a:off x="814387" y="1193800"/>
            <a:ext cx="7945437" cy="4772025"/>
          </a:xfrm>
          <a:prstGeom prst="rect">
            <a:avLst/>
          </a:prstGeom>
          <a:noFill/>
          <a:ln>
            <a:noFill/>
          </a:ln>
        </p:spPr>
        <p:txBody>
          <a:bodyPr anchorCtr="0" anchor="t" bIns="45700" lIns="91425" spcFirstLastPara="1" rIns="91425" wrap="square" tIns="45700">
            <a:noAutofit/>
          </a:bodyPr>
          <a:lstStyle/>
          <a:p>
            <a:pPr indent="-457200" lvl="0" marL="571500" rtl="0" algn="l">
              <a:lnSpc>
                <a:spcPct val="100000"/>
              </a:lnSpc>
              <a:spcBef>
                <a:spcPts val="0"/>
              </a:spcBef>
              <a:spcAft>
                <a:spcPts val="0"/>
              </a:spcAft>
              <a:buClr>
                <a:schemeClr val="dk2"/>
              </a:buClr>
              <a:buSzPts val="1800"/>
              <a:buFont typeface="Helvetica Neue"/>
              <a:buAutoNum type="arabicPeriod" startAt="3"/>
            </a:pPr>
            <a:r>
              <a:rPr b="1" i="0" lang="en-US" sz="2000" u="none">
                <a:solidFill>
                  <a:srgbClr val="000099"/>
                </a:solidFill>
                <a:latin typeface="Helvetica Neue"/>
                <a:ea typeface="Helvetica Neue"/>
                <a:cs typeface="Helvetica Neue"/>
                <a:sym typeface="Helvetica Neue"/>
              </a:rPr>
              <a:t>Hash</a:t>
            </a:r>
            <a:r>
              <a:rPr b="0" i="0" lang="en-US" sz="2000" u="none">
                <a:solidFill>
                  <a:schemeClr val="dk1"/>
                </a:solidFill>
                <a:latin typeface="Helvetica Neue"/>
                <a:ea typeface="Helvetica Neue"/>
                <a:cs typeface="Helvetica Neue"/>
                <a:sym typeface="Helvetica Neue"/>
              </a:rPr>
              <a:t>  </a:t>
            </a:r>
            <a:r>
              <a:rPr b="1" i="0" lang="en-US" sz="2000" u="none">
                <a:solidFill>
                  <a:srgbClr val="000099"/>
                </a:solidFill>
                <a:latin typeface="Helvetica Neue"/>
                <a:ea typeface="Helvetica Neue"/>
                <a:cs typeface="Helvetica Neue"/>
                <a:sym typeface="Helvetica Neue"/>
              </a:rPr>
              <a:t>File Organization</a:t>
            </a:r>
            <a:endParaRPr/>
          </a:p>
          <a:p>
            <a:pPr indent="-285750" lvl="1" marL="857250"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Advantageous</a:t>
            </a:r>
            <a:endParaRPr/>
          </a:p>
          <a:p>
            <a:pPr indent="-228600" lvl="2" marL="1200150"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When tuples are retrieve based on an exact match on the hash field value, particularly if the access order is random. For example, if the STUDENT relation is hashed on Name then retrieval of the tuple with Name equal to “Simran” is efficient</a:t>
            </a:r>
            <a:endParaRPr/>
          </a:p>
          <a:p>
            <a:pPr indent="-285750" lvl="1" marL="857250"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Disadvantageous</a:t>
            </a:r>
            <a:endParaRPr/>
          </a:p>
          <a:p>
            <a:pPr indent="-228600" lvl="2" marL="1200150" rtl="0" algn="just">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When tuples are retrieved based on </a:t>
            </a:r>
            <a:endParaRPr/>
          </a:p>
          <a:p>
            <a:pPr indent="-228599" lvl="3" marL="1201737" rtl="0" algn="just">
              <a:lnSpc>
                <a:spcPct val="100000"/>
              </a:lnSpc>
              <a:spcBef>
                <a:spcPts val="700"/>
              </a:spcBef>
              <a:spcAft>
                <a:spcPts val="0"/>
              </a:spcAft>
              <a:buClr>
                <a:schemeClr val="hlink"/>
              </a:buClr>
              <a:buSzPts val="2000"/>
              <a:buFont typeface="Times New Roman"/>
              <a:buChar char="–"/>
            </a:pPr>
            <a:r>
              <a:rPr b="0" i="0" lang="en-US" sz="2000" u="none">
                <a:solidFill>
                  <a:schemeClr val="dk1"/>
                </a:solidFill>
                <a:latin typeface="Helvetica Neue"/>
                <a:ea typeface="Helvetica Neue"/>
                <a:cs typeface="Helvetica Neue"/>
                <a:sym typeface="Helvetica Neue"/>
              </a:rPr>
              <a:t>Range of values for the hash field: For example, retrieve all students whose name begins with the “S”</a:t>
            </a:r>
            <a:endParaRPr/>
          </a:p>
          <a:p>
            <a:pPr indent="-228599" lvl="3" marL="1201737" rtl="0" algn="just">
              <a:lnSpc>
                <a:spcPct val="100000"/>
              </a:lnSpc>
              <a:spcBef>
                <a:spcPts val="700"/>
              </a:spcBef>
              <a:spcAft>
                <a:spcPts val="0"/>
              </a:spcAft>
              <a:buClr>
                <a:schemeClr val="hlink"/>
              </a:buClr>
              <a:buSzPts val="2000"/>
              <a:buFont typeface="Times New Roman"/>
              <a:buChar char="–"/>
            </a:pPr>
            <a:r>
              <a:rPr b="0" i="0" lang="en-US" sz="2000" u="none">
                <a:solidFill>
                  <a:schemeClr val="dk1"/>
                </a:solidFill>
                <a:latin typeface="Helvetica Neue"/>
                <a:ea typeface="Helvetica Neue"/>
                <a:cs typeface="Helvetica Neue"/>
                <a:sym typeface="Helvetica Neue"/>
              </a:rPr>
              <a:t>Range of values for the hash field: For example, if STUDENT relation has hash filed Roll Number and the query is to retrieve all students with roll numbers in the range of 3000-5000.</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84"/>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Helvetica Neue"/>
              <a:buNone/>
            </a:pPr>
            <a:r>
              <a:rPr b="1" i="0" lang="en-US" sz="3200" u="none">
                <a:solidFill>
                  <a:schemeClr val="dk2"/>
                </a:solidFill>
                <a:latin typeface="Helvetica Neue"/>
                <a:ea typeface="Helvetica Neue"/>
                <a:cs typeface="Helvetica Neue"/>
                <a:sym typeface="Helvetica Neue"/>
              </a:rPr>
              <a:t>Organization of Records in Files</a:t>
            </a:r>
            <a:endParaRPr/>
          </a:p>
        </p:txBody>
      </p:sp>
      <p:sp>
        <p:nvSpPr>
          <p:cNvPr id="751" name="Google Shape;751;p84"/>
          <p:cNvSpPr txBox="1"/>
          <p:nvPr>
            <p:ph idx="1" type="body"/>
          </p:nvPr>
        </p:nvSpPr>
        <p:spPr>
          <a:xfrm>
            <a:off x="814387" y="873125"/>
            <a:ext cx="8205787" cy="5092700"/>
          </a:xfrm>
          <a:prstGeom prst="rect">
            <a:avLst/>
          </a:prstGeom>
          <a:noFill/>
          <a:ln>
            <a:noFill/>
          </a:ln>
        </p:spPr>
        <p:txBody>
          <a:bodyPr anchorCtr="0" anchor="t" bIns="45700" lIns="91425" spcFirstLastPara="1" rIns="91425" wrap="square" tIns="45700">
            <a:noAutofit/>
          </a:bodyPr>
          <a:lstStyle/>
          <a:p>
            <a:pPr indent="-457200" lvl="0" marL="571500" rtl="0" algn="l">
              <a:lnSpc>
                <a:spcPct val="100000"/>
              </a:lnSpc>
              <a:spcBef>
                <a:spcPts val="0"/>
              </a:spcBef>
              <a:spcAft>
                <a:spcPts val="0"/>
              </a:spcAft>
              <a:buClr>
                <a:schemeClr val="dk2"/>
              </a:buClr>
              <a:buSzPts val="1800"/>
              <a:buFont typeface="Helvetica Neue"/>
              <a:buAutoNum type="arabicPeriod" startAt="3"/>
            </a:pPr>
            <a:r>
              <a:rPr b="1" i="0" lang="en-US" sz="2000" u="none">
                <a:solidFill>
                  <a:srgbClr val="000099"/>
                </a:solidFill>
                <a:latin typeface="Helvetica Neue"/>
                <a:ea typeface="Helvetica Neue"/>
                <a:cs typeface="Helvetica Neue"/>
                <a:sym typeface="Helvetica Neue"/>
              </a:rPr>
              <a:t>Hash</a:t>
            </a:r>
            <a:r>
              <a:rPr b="0" i="0" lang="en-US" sz="2000" u="none">
                <a:solidFill>
                  <a:schemeClr val="dk1"/>
                </a:solidFill>
                <a:latin typeface="Helvetica Neue"/>
                <a:ea typeface="Helvetica Neue"/>
                <a:cs typeface="Helvetica Neue"/>
                <a:sym typeface="Helvetica Neue"/>
              </a:rPr>
              <a:t>  </a:t>
            </a:r>
            <a:r>
              <a:rPr b="1" i="0" lang="en-US" sz="2000" u="none">
                <a:solidFill>
                  <a:srgbClr val="000099"/>
                </a:solidFill>
                <a:latin typeface="Helvetica Neue"/>
                <a:ea typeface="Helvetica Neue"/>
                <a:cs typeface="Helvetica Neue"/>
                <a:sym typeface="Helvetica Neue"/>
              </a:rPr>
              <a:t>File Organization</a:t>
            </a:r>
            <a:endParaRPr/>
          </a:p>
          <a:p>
            <a:pPr indent="-285750" lvl="1" marL="742950"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Disadvantageous</a:t>
            </a:r>
            <a:endParaRPr/>
          </a:p>
          <a:p>
            <a:pPr indent="-228599" lvl="2" marL="973137" rtl="0" algn="just">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When tuples are retrieved based on </a:t>
            </a:r>
            <a:endParaRPr/>
          </a:p>
          <a:p>
            <a:pPr indent="-228599" lvl="3" marL="1201737" rtl="0" algn="just">
              <a:lnSpc>
                <a:spcPct val="100000"/>
              </a:lnSpc>
              <a:spcBef>
                <a:spcPts val="700"/>
              </a:spcBef>
              <a:spcAft>
                <a:spcPts val="0"/>
              </a:spcAft>
              <a:buClr>
                <a:schemeClr val="hlink"/>
              </a:buClr>
              <a:buSzPts val="2000"/>
              <a:buFont typeface="Times New Roman"/>
              <a:buChar char="–"/>
            </a:pPr>
            <a:r>
              <a:rPr b="0" i="0" lang="en-US" sz="2000" u="none">
                <a:solidFill>
                  <a:schemeClr val="dk1"/>
                </a:solidFill>
                <a:latin typeface="Helvetica Neue"/>
                <a:ea typeface="Helvetica Neue"/>
                <a:cs typeface="Helvetica Neue"/>
                <a:sym typeface="Helvetica Neue"/>
              </a:rPr>
              <a:t>Field other than the hash field: For example, if the STUDENT relation is hashed on Roll Number, then hashing cannot be used to search for a tuple based on the Class attribute.</a:t>
            </a:r>
            <a:endParaRPr/>
          </a:p>
          <a:p>
            <a:pPr indent="-228599" lvl="3" marL="1201737" rtl="0" algn="just">
              <a:lnSpc>
                <a:spcPct val="100000"/>
              </a:lnSpc>
              <a:spcBef>
                <a:spcPts val="700"/>
              </a:spcBef>
              <a:spcAft>
                <a:spcPts val="0"/>
              </a:spcAft>
              <a:buClr>
                <a:schemeClr val="hlink"/>
              </a:buClr>
              <a:buSzPts val="2000"/>
              <a:buFont typeface="Times New Roman"/>
              <a:buChar char="–"/>
            </a:pPr>
            <a:r>
              <a:rPr b="0" i="0" lang="en-US" sz="2000" u="none">
                <a:solidFill>
                  <a:schemeClr val="dk1"/>
                </a:solidFill>
                <a:latin typeface="Helvetica Neue"/>
                <a:ea typeface="Helvetica Neue"/>
                <a:cs typeface="Helvetica Neue"/>
                <a:sym typeface="Helvetica Neue"/>
              </a:rPr>
              <a:t>Only part of the hash field. For example, if the STUDENT relation is hashed on Roll Number and Class, then hashing cannot be used to search for a tuple based on the class attribute alone</a:t>
            </a:r>
            <a:endParaRPr/>
          </a:p>
          <a:p>
            <a:pPr indent="-228599" lvl="3" marL="1201737" rtl="0" algn="just">
              <a:lnSpc>
                <a:spcPct val="100000"/>
              </a:lnSpc>
              <a:spcBef>
                <a:spcPts val="700"/>
              </a:spcBef>
              <a:spcAft>
                <a:spcPts val="0"/>
              </a:spcAft>
              <a:buClr>
                <a:schemeClr val="hlink"/>
              </a:buClr>
              <a:buSzPts val="2000"/>
              <a:buFont typeface="Times New Roman"/>
              <a:buChar char="–"/>
            </a:pPr>
            <a:r>
              <a:rPr b="0" i="0" lang="en-US" sz="2000" u="none">
                <a:solidFill>
                  <a:schemeClr val="dk1"/>
                </a:solidFill>
                <a:latin typeface="Helvetica Neue"/>
                <a:ea typeface="Helvetica Neue"/>
                <a:cs typeface="Helvetica Neue"/>
                <a:sym typeface="Helvetica Neue"/>
              </a:rPr>
              <a:t>When the hash field frequently updated. When a hash field updated, the DBMS must deleted the entire tuple and possible relocate it to a new address (if the has function results in a new address). Thus, frequent updating of the hash field impacts performance.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9"/>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C00000"/>
              </a:buClr>
              <a:buSzPts val="3200"/>
              <a:buFont typeface="Helvetica Neue"/>
              <a:buNone/>
            </a:pPr>
            <a:r>
              <a:rPr b="1" i="0" lang="en-US" sz="3200" u="none">
                <a:solidFill>
                  <a:srgbClr val="C00000"/>
                </a:solidFill>
                <a:latin typeface="Helvetica Neue"/>
                <a:ea typeface="Helvetica Neue"/>
                <a:cs typeface="Helvetica Neue"/>
                <a:sym typeface="Helvetica Neue"/>
              </a:rPr>
              <a:t>Physical Storage Media (Cont.)</a:t>
            </a:r>
            <a:endParaRPr/>
          </a:p>
        </p:txBody>
      </p:sp>
      <p:sp>
        <p:nvSpPr>
          <p:cNvPr id="138" name="Google Shape;138;p9"/>
          <p:cNvSpPr txBox="1"/>
          <p:nvPr>
            <p:ph idx="1" type="body"/>
          </p:nvPr>
        </p:nvSpPr>
        <p:spPr>
          <a:xfrm>
            <a:off x="914400" y="1122350"/>
            <a:ext cx="7137300" cy="3727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2"/>
              </a:buClr>
              <a:buSzPts val="1620"/>
              <a:buFont typeface="Arial"/>
              <a:buChar char="●"/>
            </a:pPr>
            <a:r>
              <a:rPr b="1" i="0" lang="en-US" sz="1800" u="none">
                <a:solidFill>
                  <a:srgbClr val="000099"/>
                </a:solidFill>
                <a:latin typeface="Helvetica Neue"/>
                <a:ea typeface="Helvetica Neue"/>
                <a:cs typeface="Helvetica Neue"/>
                <a:sym typeface="Helvetica Neue"/>
              </a:rPr>
              <a:t>Tape storage</a:t>
            </a:r>
            <a:r>
              <a:rPr b="0" i="0" lang="en-US" sz="1800" u="none">
                <a:solidFill>
                  <a:schemeClr val="dk2"/>
                </a:solidFill>
                <a:latin typeface="Helvetica Neue"/>
                <a:ea typeface="Helvetica Neue"/>
                <a:cs typeface="Helvetica Neue"/>
                <a:sym typeface="Helvetica Neue"/>
              </a:rPr>
              <a:t> </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Non-volatile, used primarily for backup (to recover from disk failure), and for archival data</a:t>
            </a:r>
            <a:endParaRPr/>
          </a:p>
          <a:p>
            <a:pPr indent="-285750" lvl="1" marL="742950" rtl="0" algn="l">
              <a:lnSpc>
                <a:spcPct val="100000"/>
              </a:lnSpc>
              <a:spcBef>
                <a:spcPts val="630"/>
              </a:spcBef>
              <a:spcAft>
                <a:spcPts val="0"/>
              </a:spcAft>
              <a:buClr>
                <a:schemeClr val="folHlink"/>
              </a:buClr>
              <a:buSzPts val="1440"/>
              <a:buFont typeface="Arial"/>
              <a:buChar char="●"/>
            </a:pPr>
            <a:r>
              <a:rPr b="1" i="0" lang="en-US" sz="1800" u="none">
                <a:solidFill>
                  <a:srgbClr val="000099"/>
                </a:solidFill>
                <a:latin typeface="Helvetica Neue"/>
                <a:ea typeface="Helvetica Neue"/>
                <a:cs typeface="Helvetica Neue"/>
                <a:sym typeface="Helvetica Neue"/>
              </a:rPr>
              <a:t>Sequential-access</a:t>
            </a:r>
            <a:r>
              <a:rPr b="1" i="0" lang="en-US" sz="1800" u="none">
                <a:solidFill>
                  <a:schemeClr val="dk1"/>
                </a:solidFill>
                <a:latin typeface="Helvetica Neue"/>
                <a:ea typeface="Helvetica Neue"/>
                <a:cs typeface="Helvetica Neue"/>
                <a:sym typeface="Helvetica Neue"/>
              </a:rPr>
              <a:t> </a:t>
            </a:r>
            <a:r>
              <a:rPr b="0" i="0" lang="en-US" sz="1800" u="none">
                <a:solidFill>
                  <a:schemeClr val="dk1"/>
                </a:solidFill>
                <a:latin typeface="Helvetica Neue"/>
                <a:ea typeface="Helvetica Neue"/>
                <a:cs typeface="Helvetica Neue"/>
                <a:sym typeface="Helvetica Neue"/>
              </a:rPr>
              <a:t>– much slower than disk </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Very high capacity (40 to 300 GB tapes available)</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Tape can be removed from drive ⇒ storage costs much cheaper than disk, but drives are expensive</a:t>
            </a:r>
            <a:endParaRPr/>
          </a:p>
          <a:p>
            <a:pPr indent="-285750" lvl="1" marL="742950" rtl="0" algn="l">
              <a:lnSpc>
                <a:spcPct val="10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Tape jukeboxes available for storing massive amounts of data </a:t>
            </a:r>
            <a:endParaRPr/>
          </a:p>
          <a:p>
            <a:pPr indent="-228600" lvl="2" marL="1085850" rtl="0" algn="l">
              <a:lnSpc>
                <a:spcPct val="100000"/>
              </a:lnSpc>
              <a:spcBef>
                <a:spcPts val="700"/>
              </a:spcBef>
              <a:spcAft>
                <a:spcPts val="0"/>
              </a:spcAft>
              <a:buClr>
                <a:srgbClr val="33CC33"/>
              </a:buClr>
              <a:buSzPts val="1350"/>
              <a:buFont typeface="Arimo"/>
              <a:buChar char="4"/>
            </a:pPr>
            <a:r>
              <a:rPr b="0" i="0" lang="en-US" sz="1800" u="none">
                <a:solidFill>
                  <a:schemeClr val="dk1"/>
                </a:solidFill>
                <a:latin typeface="Helvetica Neue"/>
                <a:ea typeface="Helvetica Neue"/>
                <a:cs typeface="Helvetica Neue"/>
                <a:sym typeface="Helvetica Neue"/>
              </a:rPr>
              <a:t>Hundreds of terabytes (1 terabyte = 10</a:t>
            </a:r>
            <a:r>
              <a:rPr b="0" baseline="30000" i="0" lang="en-US" sz="2000" u="none">
                <a:solidFill>
                  <a:schemeClr val="dk1"/>
                </a:solidFill>
                <a:latin typeface="Helvetica Neue"/>
                <a:ea typeface="Helvetica Neue"/>
                <a:cs typeface="Helvetica Neue"/>
                <a:sym typeface="Helvetica Neue"/>
              </a:rPr>
              <a:t>9 </a:t>
            </a:r>
            <a:r>
              <a:rPr b="0" i="0" lang="en-US" sz="1800" u="none">
                <a:solidFill>
                  <a:schemeClr val="dk1"/>
                </a:solidFill>
                <a:latin typeface="Helvetica Neue"/>
                <a:ea typeface="Helvetica Neue"/>
                <a:cs typeface="Helvetica Neue"/>
                <a:sym typeface="Helvetica Neue"/>
              </a:rPr>
              <a:t>bytes) to even multiple </a:t>
            </a:r>
            <a:r>
              <a:rPr b="1" i="0" lang="en-US" sz="1800" u="none">
                <a:solidFill>
                  <a:srgbClr val="000099"/>
                </a:solidFill>
                <a:latin typeface="Helvetica Neue"/>
                <a:ea typeface="Helvetica Neue"/>
                <a:cs typeface="Helvetica Neue"/>
                <a:sym typeface="Helvetica Neue"/>
              </a:rPr>
              <a:t>petabytes</a:t>
            </a:r>
            <a:r>
              <a:rPr b="0" i="0" lang="en-US" sz="1800" u="none">
                <a:solidFill>
                  <a:schemeClr val="dk1"/>
                </a:solidFill>
                <a:latin typeface="Helvetica Neue"/>
                <a:ea typeface="Helvetica Neue"/>
                <a:cs typeface="Helvetica Neue"/>
                <a:sym typeface="Helvetica Neue"/>
              </a:rPr>
              <a:t> (1 petabyte = 10</a:t>
            </a:r>
            <a:r>
              <a:rPr b="0" baseline="30000" i="0" lang="en-US" sz="2000" u="none">
                <a:solidFill>
                  <a:schemeClr val="dk1"/>
                </a:solidFill>
                <a:latin typeface="Helvetica Neue"/>
                <a:ea typeface="Helvetica Neue"/>
                <a:cs typeface="Helvetica Neue"/>
                <a:sym typeface="Helvetica Neue"/>
              </a:rPr>
              <a:t>12</a:t>
            </a:r>
            <a:r>
              <a:rPr b="0" i="0" lang="en-US" sz="1800" u="none">
                <a:solidFill>
                  <a:schemeClr val="dk1"/>
                </a:solidFill>
                <a:latin typeface="Helvetica Neue"/>
                <a:ea typeface="Helvetica Neue"/>
                <a:cs typeface="Helvetica Neue"/>
                <a:sym typeface="Helvetica Neue"/>
              </a:rPr>
              <a:t> bytes)</a:t>
            </a:r>
            <a:endParaRPr b="0" baseline="30000" i="0" sz="2000" u="none">
              <a:solidFill>
                <a:schemeClr val="dk1"/>
              </a:solidFill>
              <a:latin typeface="Helvetica Neue"/>
              <a:ea typeface="Helvetica Neue"/>
              <a:cs typeface="Helvetica Neue"/>
              <a:sym typeface="Helvetica Neue"/>
            </a:endParaRPr>
          </a:p>
          <a:p>
            <a:pPr indent="-228600" lvl="0" marL="342900" rtl="0" algn="l">
              <a:spcBef>
                <a:spcPts val="700"/>
              </a:spcBef>
              <a:spcAft>
                <a:spcPts val="0"/>
              </a:spcAft>
              <a:buSzPts val="1800"/>
              <a:buNone/>
            </a:pPr>
            <a:r>
              <a:t/>
            </a:r>
            <a:endParaRPr b="0" baseline="30000" i="0" sz="2000" u="none">
              <a:solidFill>
                <a:schemeClr val="dk1"/>
              </a:solidFill>
              <a:latin typeface="Helvetica Neue"/>
              <a:ea typeface="Helvetica Neue"/>
              <a:cs typeface="Helvetica Neue"/>
              <a:sym typeface="Helvetica Neue"/>
            </a:endParaRPr>
          </a:p>
        </p:txBody>
      </p:sp>
      <p:pic>
        <p:nvPicPr>
          <p:cNvPr id="139" name="Google Shape;139;p9"/>
          <p:cNvPicPr preferRelativeResize="0"/>
          <p:nvPr/>
        </p:nvPicPr>
        <p:blipFill>
          <a:blip r:embed="rId3">
            <a:alphaModFix/>
          </a:blip>
          <a:stretch>
            <a:fillRect/>
          </a:stretch>
        </p:blipFill>
        <p:spPr>
          <a:xfrm>
            <a:off x="381625" y="4850150"/>
            <a:ext cx="2145843" cy="17030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85"/>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Helvetica Neue"/>
              <a:buNone/>
            </a:pPr>
            <a:r>
              <a:rPr b="1" i="0" lang="en-US" sz="3200" u="none">
                <a:solidFill>
                  <a:schemeClr val="dk2"/>
                </a:solidFill>
                <a:latin typeface="Helvetica Neue"/>
                <a:ea typeface="Helvetica Neue"/>
                <a:cs typeface="Helvetica Neue"/>
                <a:sym typeface="Helvetica Neue"/>
              </a:rPr>
              <a:t>Organization of Records in Files</a:t>
            </a:r>
            <a:endParaRPr/>
          </a:p>
        </p:txBody>
      </p:sp>
      <p:sp>
        <p:nvSpPr>
          <p:cNvPr id="758" name="Google Shape;758;p85"/>
          <p:cNvSpPr txBox="1"/>
          <p:nvPr>
            <p:ph idx="1" type="body"/>
          </p:nvPr>
        </p:nvSpPr>
        <p:spPr>
          <a:xfrm>
            <a:off x="814387" y="1193800"/>
            <a:ext cx="7945437" cy="4772025"/>
          </a:xfrm>
          <a:prstGeom prst="rect">
            <a:avLst/>
          </a:prstGeom>
          <a:noFill/>
          <a:ln>
            <a:noFill/>
          </a:ln>
        </p:spPr>
        <p:txBody>
          <a:bodyPr anchorCtr="0" anchor="t" bIns="45700" lIns="91425" spcFirstLastPara="1" rIns="91425" wrap="square" tIns="45700">
            <a:noAutofit/>
          </a:bodyPr>
          <a:lstStyle/>
          <a:p>
            <a:pPr indent="-457200" lvl="0" marL="571500" rtl="0" algn="l">
              <a:lnSpc>
                <a:spcPct val="100000"/>
              </a:lnSpc>
              <a:spcBef>
                <a:spcPts val="0"/>
              </a:spcBef>
              <a:spcAft>
                <a:spcPts val="0"/>
              </a:spcAft>
              <a:buClr>
                <a:schemeClr val="dk2"/>
              </a:buClr>
              <a:buSzPts val="1800"/>
              <a:buFont typeface="Helvetica Neue"/>
              <a:buAutoNum type="arabicPeriod" startAt="4"/>
            </a:pPr>
            <a:r>
              <a:rPr b="1" i="0" lang="en-US" sz="2000" u="none">
                <a:solidFill>
                  <a:srgbClr val="000099"/>
                </a:solidFill>
                <a:latin typeface="Helvetica Neue"/>
                <a:ea typeface="Helvetica Neue"/>
                <a:cs typeface="Helvetica Neue"/>
                <a:sym typeface="Helvetica Neue"/>
              </a:rPr>
              <a:t>Multitable Clustering File Organization</a:t>
            </a:r>
            <a:endParaRPr/>
          </a:p>
          <a:p>
            <a:pPr indent="-285750" lvl="1" marL="857250"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Records of several different relations can be stored in the same file</a:t>
            </a:r>
            <a:endParaRPr/>
          </a:p>
          <a:p>
            <a:pPr indent="-285750" lvl="1" marL="857250"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Motivation</a:t>
            </a:r>
            <a:endParaRPr/>
          </a:p>
          <a:p>
            <a:pPr indent="-342900" lvl="2" marL="1200150"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Store related records on the same block to minimize I/O</a:t>
            </a:r>
            <a:endParaRPr/>
          </a:p>
          <a:p>
            <a:pPr indent="-342900" lvl="2" marL="1200150"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To reduce I/O operations</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86"/>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Helvetica Neue"/>
              <a:buNone/>
            </a:pPr>
            <a:r>
              <a:rPr b="1" i="0" lang="en-US" sz="3200" u="none">
                <a:solidFill>
                  <a:schemeClr val="dk2"/>
                </a:solidFill>
                <a:latin typeface="Helvetica Neue"/>
                <a:ea typeface="Helvetica Neue"/>
                <a:cs typeface="Helvetica Neue"/>
                <a:sym typeface="Helvetica Neue"/>
              </a:rPr>
              <a:t>Multitable Clustering File Organization</a:t>
            </a:r>
            <a:endParaRPr/>
          </a:p>
        </p:txBody>
      </p:sp>
      <p:sp>
        <p:nvSpPr>
          <p:cNvPr id="765" name="Google Shape;765;p86"/>
          <p:cNvSpPr txBox="1"/>
          <p:nvPr>
            <p:ph idx="1" type="body"/>
          </p:nvPr>
        </p:nvSpPr>
        <p:spPr>
          <a:xfrm>
            <a:off x="814387" y="1093787"/>
            <a:ext cx="7661275" cy="4903787"/>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2"/>
              </a:buClr>
              <a:buSzPts val="1800"/>
              <a:buFont typeface="Arial"/>
              <a:buChar char="●"/>
            </a:pPr>
            <a:r>
              <a:rPr b="0" i="0" lang="en-US" sz="2000" u="none" cap="none" strike="noStrike">
                <a:solidFill>
                  <a:srgbClr val="004B78"/>
                </a:solidFill>
                <a:latin typeface="Helvetica Neue"/>
                <a:ea typeface="Helvetica Neue"/>
                <a:cs typeface="Helvetica Neue"/>
                <a:sym typeface="Helvetica Neue"/>
              </a:rPr>
              <a:t>Beneficiary, If  database size is large</a:t>
            </a:r>
            <a:endParaRPr/>
          </a:p>
          <a:p>
            <a:pPr indent="-342900" lvl="0" marL="342900" marR="0" rtl="0" algn="l">
              <a:lnSpc>
                <a:spcPct val="100000"/>
              </a:lnSpc>
              <a:spcBef>
                <a:spcPts val="700"/>
              </a:spcBef>
              <a:spcAft>
                <a:spcPts val="0"/>
              </a:spcAft>
              <a:buClr>
                <a:schemeClr val="dk2"/>
              </a:buClr>
              <a:buSzPts val="1800"/>
              <a:buFont typeface="Arial"/>
              <a:buChar char="●"/>
            </a:pPr>
            <a:r>
              <a:rPr b="0" i="0" lang="en-US" sz="2000" u="none" cap="none" strike="noStrike">
                <a:solidFill>
                  <a:schemeClr val="dk2"/>
                </a:solidFill>
                <a:latin typeface="Helvetica Neue"/>
                <a:ea typeface="Helvetica Neue"/>
                <a:cs typeface="Helvetica Neue"/>
                <a:sym typeface="Helvetica Neue"/>
              </a:rPr>
              <a:t>Instead of be dependent upon OS, DBMS manages this file</a:t>
            </a:r>
            <a:endParaRPr/>
          </a:p>
          <a:p>
            <a:pPr indent="-342900" lvl="0" marL="342900" marR="0" rtl="0" algn="l">
              <a:lnSpc>
                <a:spcPct val="100000"/>
              </a:lnSpc>
              <a:spcBef>
                <a:spcPts val="700"/>
              </a:spcBef>
              <a:spcAft>
                <a:spcPts val="0"/>
              </a:spcAft>
              <a:buClr>
                <a:schemeClr val="dk2"/>
              </a:buClr>
              <a:buSzPts val="1800"/>
              <a:buFont typeface="Arial"/>
              <a:buChar char="●"/>
            </a:pPr>
            <a:r>
              <a:rPr b="1" i="0" lang="en-US" sz="2000" u="none" cap="none" strike="noStrike">
                <a:solidFill>
                  <a:schemeClr val="dk1"/>
                </a:solidFill>
                <a:latin typeface="Helvetica Neue"/>
                <a:ea typeface="Helvetica Neue"/>
                <a:cs typeface="Helvetica Neue"/>
                <a:sym typeface="Helvetica Neue"/>
              </a:rPr>
              <a:t>Store several relations in one file</a:t>
            </a:r>
            <a:endParaRPr/>
          </a:p>
          <a:p>
            <a:pPr indent="-285750" lvl="1" marL="742950" marR="0" rtl="0" algn="l">
              <a:lnSpc>
                <a:spcPct val="100000"/>
              </a:lnSpc>
              <a:spcBef>
                <a:spcPts val="700"/>
              </a:spcBef>
              <a:spcAft>
                <a:spcPts val="0"/>
              </a:spcAft>
              <a:buClr>
                <a:schemeClr val="folHlink"/>
              </a:buClr>
              <a:buSzPts val="1600"/>
              <a:buFont typeface="Arial"/>
              <a:buChar char="●"/>
            </a:pPr>
            <a:r>
              <a:rPr b="0" i="0" lang="en-US" sz="2000" u="none" cap="none" strike="noStrike">
                <a:solidFill>
                  <a:schemeClr val="dk1"/>
                </a:solidFill>
                <a:latin typeface="Helvetica Neue"/>
                <a:ea typeface="Helvetica Neue"/>
                <a:cs typeface="Helvetica Neue"/>
                <a:sym typeface="Helvetica Neue"/>
              </a:rPr>
              <a:t>But, records of one relation stores in a given block</a:t>
            </a:r>
            <a:endParaRPr/>
          </a:p>
          <a:p>
            <a:pPr indent="-285750" lvl="1" marL="742950" marR="0" rtl="0" algn="l">
              <a:lnSpc>
                <a:spcPct val="100000"/>
              </a:lnSpc>
              <a:spcBef>
                <a:spcPts val="700"/>
              </a:spcBef>
              <a:spcAft>
                <a:spcPts val="0"/>
              </a:spcAft>
              <a:buClr>
                <a:schemeClr val="folHlink"/>
              </a:buClr>
              <a:buSzPts val="1600"/>
              <a:buFont typeface="Arial"/>
              <a:buChar char="●"/>
            </a:pPr>
            <a:r>
              <a:rPr b="0" i="0" lang="en-US" sz="2000" u="none" cap="none" strike="noStrike">
                <a:solidFill>
                  <a:schemeClr val="dk1"/>
                </a:solidFill>
                <a:latin typeface="Helvetica Neue"/>
                <a:ea typeface="Helvetica Neue"/>
                <a:cs typeface="Helvetica Neue"/>
                <a:sym typeface="Helvetica Neue"/>
              </a:rPr>
              <a:t>Simplifies data management</a:t>
            </a:r>
            <a:endParaRPr/>
          </a:p>
          <a:p>
            <a:pPr indent="-285750" lvl="1" marL="742950" marR="0" rtl="0" algn="l">
              <a:lnSpc>
                <a:spcPct val="100000"/>
              </a:lnSpc>
              <a:spcBef>
                <a:spcPts val="700"/>
              </a:spcBef>
              <a:spcAft>
                <a:spcPts val="0"/>
              </a:spcAft>
              <a:buClr>
                <a:schemeClr val="folHlink"/>
              </a:buClr>
              <a:buSzPts val="1600"/>
              <a:buFont typeface="Arial"/>
              <a:buChar char="●"/>
            </a:pPr>
            <a:r>
              <a:rPr b="0" i="0" lang="en-US" sz="2000" u="none" cap="none" strike="noStrike">
                <a:solidFill>
                  <a:schemeClr val="dk1"/>
                </a:solidFill>
                <a:latin typeface="Helvetica Neue"/>
                <a:ea typeface="Helvetica Neue"/>
                <a:cs typeface="Helvetica Neue"/>
                <a:sym typeface="Helvetica Neue"/>
              </a:rPr>
              <a:t>Sometimes, beneficiary if storing records of multiple relations in one block</a:t>
            </a:r>
            <a:endParaRPr/>
          </a:p>
          <a:p>
            <a:pPr indent="-228600" lvl="0" marL="342900" marR="0" rtl="0" algn="l">
              <a:spcBef>
                <a:spcPts val="700"/>
              </a:spcBef>
              <a:spcAft>
                <a:spcPts val="0"/>
              </a:spcAft>
              <a:buClr>
                <a:schemeClr val="dk2"/>
              </a:buClr>
              <a:buSzPts val="1800"/>
              <a:buFont typeface="Arial"/>
              <a:buNone/>
            </a:pPr>
            <a:r>
              <a:t/>
            </a:r>
            <a:endParaRPr b="0" i="0" sz="2000" u="none" cap="none" strike="noStrike">
              <a:solidFill>
                <a:schemeClr val="dk1"/>
              </a:solidFill>
              <a:latin typeface="Helvetica Neue"/>
              <a:ea typeface="Helvetica Neue"/>
              <a:cs typeface="Helvetica Neue"/>
              <a:sym typeface="Helvetica Neue"/>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87"/>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Helvetica Neue"/>
              <a:buNone/>
            </a:pPr>
            <a:r>
              <a:rPr b="1" i="0" lang="en-US" sz="3200" u="none">
                <a:solidFill>
                  <a:schemeClr val="dk2"/>
                </a:solidFill>
                <a:latin typeface="Helvetica Neue"/>
                <a:ea typeface="Helvetica Neue"/>
                <a:cs typeface="Helvetica Neue"/>
                <a:sym typeface="Helvetica Neue"/>
              </a:rPr>
              <a:t>Multitable Clustering File Organization</a:t>
            </a:r>
            <a:endParaRPr/>
          </a:p>
        </p:txBody>
      </p:sp>
      <p:sp>
        <p:nvSpPr>
          <p:cNvPr id="772" name="Google Shape;772;p87"/>
          <p:cNvSpPr txBox="1"/>
          <p:nvPr>
            <p:ph idx="1" type="body"/>
          </p:nvPr>
        </p:nvSpPr>
        <p:spPr>
          <a:xfrm>
            <a:off x="693737" y="1093787"/>
            <a:ext cx="8229600" cy="4903787"/>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2"/>
              </a:buClr>
              <a:buSzPts val="1800"/>
              <a:buFont typeface="Arial"/>
              <a:buChar char="●"/>
            </a:pPr>
            <a:r>
              <a:rPr b="0" i="0" lang="en-US" sz="2000" u="none">
                <a:solidFill>
                  <a:schemeClr val="dk1"/>
                </a:solidFill>
                <a:latin typeface="Helvetica Neue"/>
                <a:ea typeface="Helvetica Neue"/>
                <a:cs typeface="Helvetica Neue"/>
                <a:sym typeface="Helvetica Neue"/>
              </a:rPr>
              <a:t>Join on Department and Instructor table</a:t>
            </a:r>
            <a:endParaRPr/>
          </a:p>
          <a:p>
            <a:pPr indent="-228600" lvl="0" marL="342900" marR="0" rtl="0" algn="l">
              <a:lnSpc>
                <a:spcPct val="100000"/>
              </a:lnSpc>
              <a:spcBef>
                <a:spcPts val="700"/>
              </a:spcBef>
              <a:spcAft>
                <a:spcPts val="0"/>
              </a:spcAft>
              <a:buClr>
                <a:schemeClr val="dk2"/>
              </a:buClr>
              <a:buSzPts val="1800"/>
              <a:buFont typeface="Arial"/>
              <a:buNone/>
            </a:pPr>
            <a:r>
              <a:t/>
            </a:r>
            <a:endParaRPr b="0" i="0" sz="2000" u="none">
              <a:solidFill>
                <a:schemeClr val="dk1"/>
              </a:solidFill>
              <a:latin typeface="Helvetica Neue"/>
              <a:ea typeface="Helvetica Neue"/>
              <a:cs typeface="Helvetica Neue"/>
              <a:sym typeface="Helvetica Neue"/>
            </a:endParaRPr>
          </a:p>
          <a:p>
            <a:pPr indent="-228600" lvl="0" marL="342900" marR="0" rtl="0" algn="l">
              <a:lnSpc>
                <a:spcPct val="100000"/>
              </a:lnSpc>
              <a:spcBef>
                <a:spcPts val="700"/>
              </a:spcBef>
              <a:spcAft>
                <a:spcPts val="0"/>
              </a:spcAft>
              <a:buClr>
                <a:schemeClr val="dk2"/>
              </a:buClr>
              <a:buSzPts val="1800"/>
              <a:buFont typeface="Arial"/>
              <a:buNone/>
            </a:pPr>
            <a:r>
              <a:t/>
            </a:r>
            <a:endParaRPr b="0" i="0" sz="2000" u="none">
              <a:solidFill>
                <a:schemeClr val="dk1"/>
              </a:solidFill>
              <a:latin typeface="Helvetica Neue"/>
              <a:ea typeface="Helvetica Neue"/>
              <a:cs typeface="Helvetica Neue"/>
              <a:sym typeface="Helvetica Neue"/>
            </a:endParaRPr>
          </a:p>
          <a:p>
            <a:pPr indent="-228600" lvl="0" marL="342900" marR="0" rtl="0" algn="l">
              <a:lnSpc>
                <a:spcPct val="100000"/>
              </a:lnSpc>
              <a:spcBef>
                <a:spcPts val="700"/>
              </a:spcBef>
              <a:spcAft>
                <a:spcPts val="0"/>
              </a:spcAft>
              <a:buClr>
                <a:schemeClr val="dk2"/>
              </a:buClr>
              <a:buSzPts val="1800"/>
              <a:buFont typeface="Arial"/>
              <a:buNone/>
            </a:pPr>
            <a:r>
              <a:t/>
            </a:r>
            <a:endParaRPr b="0" i="0" sz="2000" u="none">
              <a:solidFill>
                <a:schemeClr val="dk1"/>
              </a:solidFill>
              <a:latin typeface="Helvetica Neue"/>
              <a:ea typeface="Helvetica Neue"/>
              <a:cs typeface="Helvetica Neue"/>
              <a:sym typeface="Helvetica Neue"/>
            </a:endParaRPr>
          </a:p>
          <a:p>
            <a:pPr indent="-228600" lvl="0" marL="342900" marR="0" rtl="0" algn="l">
              <a:lnSpc>
                <a:spcPct val="100000"/>
              </a:lnSpc>
              <a:spcBef>
                <a:spcPts val="700"/>
              </a:spcBef>
              <a:spcAft>
                <a:spcPts val="0"/>
              </a:spcAft>
              <a:buClr>
                <a:schemeClr val="dk2"/>
              </a:buClr>
              <a:buSzPts val="1800"/>
              <a:buFont typeface="Arial"/>
              <a:buNone/>
            </a:pPr>
            <a:r>
              <a:t/>
            </a:r>
            <a:endParaRPr b="0" i="0" sz="2000" u="none">
              <a:solidFill>
                <a:schemeClr val="dk1"/>
              </a:solidFill>
              <a:latin typeface="Helvetica Neue"/>
              <a:ea typeface="Helvetica Neue"/>
              <a:cs typeface="Helvetica Neue"/>
              <a:sym typeface="Helvetica Neue"/>
            </a:endParaRPr>
          </a:p>
          <a:p>
            <a:pPr indent="-228600" lvl="0" marL="342900" marR="0" rtl="0" algn="l">
              <a:lnSpc>
                <a:spcPct val="100000"/>
              </a:lnSpc>
              <a:spcBef>
                <a:spcPts val="700"/>
              </a:spcBef>
              <a:spcAft>
                <a:spcPts val="0"/>
              </a:spcAft>
              <a:buClr>
                <a:schemeClr val="dk2"/>
              </a:buClr>
              <a:buSzPts val="1800"/>
              <a:buFont typeface="Arial"/>
              <a:buNone/>
            </a:pPr>
            <a:r>
              <a:t/>
            </a:r>
            <a:endParaRPr b="0" i="0" sz="2000" u="none">
              <a:solidFill>
                <a:schemeClr val="dk1"/>
              </a:solidFill>
              <a:latin typeface="Helvetica Neue"/>
              <a:ea typeface="Helvetica Neue"/>
              <a:cs typeface="Helvetica Neue"/>
              <a:sym typeface="Helvetica Neue"/>
            </a:endParaRPr>
          </a:p>
          <a:p>
            <a:pPr indent="-228600" lvl="0" marL="342900" marR="0" rtl="0" algn="l">
              <a:lnSpc>
                <a:spcPct val="100000"/>
              </a:lnSpc>
              <a:spcBef>
                <a:spcPts val="700"/>
              </a:spcBef>
              <a:spcAft>
                <a:spcPts val="0"/>
              </a:spcAft>
              <a:buClr>
                <a:schemeClr val="dk2"/>
              </a:buClr>
              <a:buSzPts val="1800"/>
              <a:buFont typeface="Arial"/>
              <a:buNone/>
            </a:pPr>
            <a:r>
              <a:t/>
            </a:r>
            <a:endParaRPr b="0" i="0" sz="2000" u="none">
              <a:solidFill>
                <a:schemeClr val="dk1"/>
              </a:solidFill>
              <a:latin typeface="Helvetica Neue"/>
              <a:ea typeface="Helvetica Neue"/>
              <a:cs typeface="Helvetica Neue"/>
              <a:sym typeface="Helvetica Neue"/>
            </a:endParaRPr>
          </a:p>
          <a:p>
            <a:pPr indent="-228600" lvl="0" marL="342900" marR="0" rtl="0" algn="l">
              <a:lnSpc>
                <a:spcPct val="100000"/>
              </a:lnSpc>
              <a:spcBef>
                <a:spcPts val="700"/>
              </a:spcBef>
              <a:spcAft>
                <a:spcPts val="0"/>
              </a:spcAft>
              <a:buClr>
                <a:schemeClr val="dk2"/>
              </a:buClr>
              <a:buSzPts val="1800"/>
              <a:buFont typeface="Arial"/>
              <a:buNone/>
            </a:pPr>
            <a:r>
              <a:t/>
            </a:r>
            <a:endParaRPr b="0" i="0" sz="2000" u="none">
              <a:solidFill>
                <a:schemeClr val="dk1"/>
              </a:solidFill>
              <a:latin typeface="Helvetica Neue"/>
              <a:ea typeface="Helvetica Neue"/>
              <a:cs typeface="Helvetica Neue"/>
              <a:sym typeface="Helvetica Neue"/>
            </a:endParaRPr>
          </a:p>
          <a:p>
            <a:pPr indent="-342900" lvl="0" marL="342900" marR="0" rtl="0" algn="l">
              <a:lnSpc>
                <a:spcPct val="100000"/>
              </a:lnSpc>
              <a:spcBef>
                <a:spcPts val="700"/>
              </a:spcBef>
              <a:spcAft>
                <a:spcPts val="0"/>
              </a:spcAft>
              <a:buClr>
                <a:schemeClr val="dk2"/>
              </a:buClr>
              <a:buSzPts val="1800"/>
              <a:buFont typeface="Arial"/>
              <a:buChar char="●"/>
            </a:pPr>
            <a:r>
              <a:rPr b="0" i="0" lang="en-US" sz="2000" u="none">
                <a:solidFill>
                  <a:schemeClr val="dk1"/>
                </a:solidFill>
                <a:latin typeface="Helvetica Neue"/>
                <a:ea typeface="Helvetica Neue"/>
                <a:cs typeface="Helvetica Neue"/>
                <a:sym typeface="Helvetica Neue"/>
              </a:rPr>
              <a:t>System must locate the instructor tuples with the same value for dept_name</a:t>
            </a:r>
            <a:endParaRPr/>
          </a:p>
          <a:p>
            <a:pPr indent="-285750" lvl="1" marL="742950" marR="0" rtl="0" algn="l">
              <a:lnSpc>
                <a:spcPct val="100000"/>
              </a:lnSpc>
              <a:spcBef>
                <a:spcPts val="700"/>
              </a:spcBef>
              <a:spcAft>
                <a:spcPts val="0"/>
              </a:spcAft>
              <a:buClr>
                <a:schemeClr val="folHlink"/>
              </a:buClr>
              <a:buSzPts val="1600"/>
              <a:buFont typeface="Arial"/>
              <a:buChar char="●"/>
            </a:pPr>
            <a:r>
              <a:rPr b="0" i="0" lang="en-US" sz="2000" u="none" cap="none" strike="noStrike">
                <a:solidFill>
                  <a:schemeClr val="dk1"/>
                </a:solidFill>
                <a:latin typeface="Helvetica Neue"/>
                <a:ea typeface="Helvetica Neue"/>
                <a:cs typeface="Helvetica Neue"/>
                <a:sym typeface="Helvetica Neue"/>
              </a:rPr>
              <a:t>Utilization of Indices to locate the record (See later)</a:t>
            </a:r>
            <a:endParaRPr/>
          </a:p>
          <a:p>
            <a:pPr indent="-285750" lvl="1" marL="742950" marR="0" rtl="0" algn="l">
              <a:lnSpc>
                <a:spcPct val="100000"/>
              </a:lnSpc>
              <a:spcBef>
                <a:spcPts val="700"/>
              </a:spcBef>
              <a:spcAft>
                <a:spcPts val="0"/>
              </a:spcAft>
              <a:buClr>
                <a:schemeClr val="folHlink"/>
              </a:buClr>
              <a:buSzPts val="1600"/>
              <a:buFont typeface="Arial"/>
              <a:buChar char="●"/>
            </a:pPr>
            <a:r>
              <a:rPr b="0" i="0" lang="en-US" sz="2000" u="none" cap="none" strike="noStrike">
                <a:solidFill>
                  <a:schemeClr val="dk1"/>
                </a:solidFill>
                <a:latin typeface="Helvetica Neue"/>
                <a:ea typeface="Helvetica Neue"/>
                <a:cs typeface="Helvetica Neue"/>
                <a:sym typeface="Helvetica Neue"/>
              </a:rPr>
              <a:t>Records have to be transferred from disk into main memory</a:t>
            </a:r>
            <a:endParaRPr/>
          </a:p>
          <a:p>
            <a:pPr indent="-228600" lvl="2" marL="1085850" marR="0" rtl="0" algn="l">
              <a:lnSpc>
                <a:spcPct val="100000"/>
              </a:lnSpc>
              <a:spcBef>
                <a:spcPts val="700"/>
              </a:spcBef>
              <a:spcAft>
                <a:spcPts val="0"/>
              </a:spcAft>
              <a:buClr>
                <a:srgbClr val="33CC33"/>
              </a:buClr>
              <a:buSzPts val="1500"/>
              <a:buFont typeface="Arimo"/>
              <a:buChar char="4"/>
            </a:pPr>
            <a:r>
              <a:rPr b="0" i="0" lang="en-US" sz="2000" u="none" cap="none" strike="noStrike">
                <a:solidFill>
                  <a:schemeClr val="dk1"/>
                </a:solidFill>
                <a:latin typeface="Helvetica Neue"/>
                <a:ea typeface="Helvetica Neue"/>
                <a:cs typeface="Helvetica Neue"/>
                <a:sym typeface="Helvetica Neue"/>
              </a:rPr>
              <a:t>Worst Case: each record reside on a different block, forcing one block read for each record</a:t>
            </a:r>
            <a:endParaRPr/>
          </a:p>
          <a:p>
            <a:pPr indent="-184150" lvl="1" marL="742950" marR="0" rtl="0" algn="l">
              <a:lnSpc>
                <a:spcPct val="100000"/>
              </a:lnSpc>
              <a:spcBef>
                <a:spcPts val="700"/>
              </a:spcBef>
              <a:spcAft>
                <a:spcPts val="0"/>
              </a:spcAft>
              <a:buClr>
                <a:schemeClr val="folHlink"/>
              </a:buClr>
              <a:buSzPts val="1600"/>
              <a:buFont typeface="Arial"/>
              <a:buNone/>
            </a:pPr>
            <a:r>
              <a:t/>
            </a:r>
            <a:endParaRPr b="0" i="0" sz="2000" u="none" cap="none" strike="noStrike">
              <a:solidFill>
                <a:schemeClr val="dk1"/>
              </a:solidFill>
              <a:latin typeface="Helvetica Neue"/>
              <a:ea typeface="Helvetica Neue"/>
              <a:cs typeface="Helvetica Neue"/>
              <a:sym typeface="Helvetica Neue"/>
            </a:endParaRPr>
          </a:p>
          <a:p>
            <a:pPr indent="-228600" lvl="0" marL="342900" marR="0" rtl="0" algn="l">
              <a:spcBef>
                <a:spcPts val="700"/>
              </a:spcBef>
              <a:spcAft>
                <a:spcPts val="0"/>
              </a:spcAft>
              <a:buClr>
                <a:schemeClr val="dk2"/>
              </a:buClr>
              <a:buSzPts val="1800"/>
              <a:buFont typeface="Arial"/>
              <a:buNone/>
            </a:pPr>
            <a:r>
              <a:t/>
            </a:r>
            <a:endParaRPr b="0" i="0" sz="2000" u="none" cap="none" strike="noStrike">
              <a:solidFill>
                <a:schemeClr val="dk1"/>
              </a:solidFill>
              <a:latin typeface="Helvetica Neue"/>
              <a:ea typeface="Helvetica Neue"/>
              <a:cs typeface="Helvetica Neue"/>
              <a:sym typeface="Helvetica Neue"/>
            </a:endParaRPr>
          </a:p>
        </p:txBody>
      </p:sp>
      <p:pic>
        <p:nvPicPr>
          <p:cNvPr descr="10" id="773" name="Google Shape;773;p87"/>
          <p:cNvPicPr preferRelativeResize="0"/>
          <p:nvPr/>
        </p:nvPicPr>
        <p:blipFill rotWithShape="1">
          <a:blip r:embed="rId3">
            <a:alphaModFix/>
          </a:blip>
          <a:srcRect b="0" l="0" r="0" t="0"/>
          <a:stretch/>
        </p:blipFill>
        <p:spPr>
          <a:xfrm>
            <a:off x="3067050" y="1479550"/>
            <a:ext cx="5046662" cy="1131887"/>
          </a:xfrm>
          <a:prstGeom prst="rect">
            <a:avLst/>
          </a:prstGeom>
          <a:noFill/>
          <a:ln>
            <a:noFill/>
          </a:ln>
        </p:spPr>
      </p:pic>
      <p:pic>
        <p:nvPicPr>
          <p:cNvPr descr="10" id="774" name="Google Shape;774;p87"/>
          <p:cNvPicPr preferRelativeResize="0"/>
          <p:nvPr/>
        </p:nvPicPr>
        <p:blipFill rotWithShape="1">
          <a:blip r:embed="rId4">
            <a:alphaModFix/>
          </a:blip>
          <a:srcRect b="0" l="0" r="0" t="0"/>
          <a:stretch/>
        </p:blipFill>
        <p:spPr>
          <a:xfrm>
            <a:off x="3063875" y="2719387"/>
            <a:ext cx="5308600" cy="1527175"/>
          </a:xfrm>
          <a:prstGeom prst="rect">
            <a:avLst/>
          </a:prstGeom>
          <a:noFill/>
          <a:ln>
            <a:noFill/>
          </a:ln>
        </p:spPr>
      </p:pic>
      <p:sp>
        <p:nvSpPr>
          <p:cNvPr id="775" name="Google Shape;775;p87"/>
          <p:cNvSpPr txBox="1"/>
          <p:nvPr/>
        </p:nvSpPr>
        <p:spPr>
          <a:xfrm>
            <a:off x="1203325" y="1836737"/>
            <a:ext cx="13398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Helvetica Neue"/>
              <a:buNone/>
            </a:pPr>
            <a:r>
              <a:rPr b="0" i="1" lang="en-US" sz="1800" u="none">
                <a:solidFill>
                  <a:schemeClr val="dk1"/>
                </a:solidFill>
                <a:latin typeface="Helvetica Neue"/>
                <a:ea typeface="Helvetica Neue"/>
                <a:cs typeface="Helvetica Neue"/>
                <a:sym typeface="Helvetica Neue"/>
              </a:rPr>
              <a:t>department</a:t>
            </a:r>
            <a:endParaRPr/>
          </a:p>
        </p:txBody>
      </p:sp>
      <p:sp>
        <p:nvSpPr>
          <p:cNvPr id="776" name="Google Shape;776;p87"/>
          <p:cNvSpPr txBox="1"/>
          <p:nvPr/>
        </p:nvSpPr>
        <p:spPr>
          <a:xfrm>
            <a:off x="1263650" y="3179762"/>
            <a:ext cx="11239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Helvetica Neue"/>
              <a:buNone/>
            </a:pPr>
            <a:r>
              <a:rPr b="0" i="1" lang="en-US" sz="1800" u="none">
                <a:solidFill>
                  <a:schemeClr val="dk1"/>
                </a:solidFill>
                <a:latin typeface="Helvetica Neue"/>
                <a:ea typeface="Helvetica Neue"/>
                <a:cs typeface="Helvetica Neue"/>
                <a:sym typeface="Helvetica Neue"/>
              </a:rPr>
              <a:t>instructor</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88"/>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Helvetica Neue"/>
              <a:buNone/>
            </a:pPr>
            <a:r>
              <a:rPr b="1" i="0" lang="en-US" sz="3200" u="none">
                <a:solidFill>
                  <a:schemeClr val="dk2"/>
                </a:solidFill>
                <a:latin typeface="Helvetica Neue"/>
                <a:ea typeface="Helvetica Neue"/>
                <a:cs typeface="Helvetica Neue"/>
                <a:sym typeface="Helvetica Neue"/>
              </a:rPr>
              <a:t>Multitable Clustering File Organization</a:t>
            </a:r>
            <a:endParaRPr/>
          </a:p>
        </p:txBody>
      </p:sp>
      <p:sp>
        <p:nvSpPr>
          <p:cNvPr id="783" name="Google Shape;783;p88"/>
          <p:cNvSpPr txBox="1"/>
          <p:nvPr>
            <p:ph idx="1" type="body"/>
          </p:nvPr>
        </p:nvSpPr>
        <p:spPr>
          <a:xfrm>
            <a:off x="814387" y="944562"/>
            <a:ext cx="8147050" cy="50530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2"/>
              </a:buClr>
              <a:buSzPts val="1800"/>
              <a:buFont typeface="Arial"/>
              <a:buChar char="●"/>
            </a:pPr>
            <a:r>
              <a:rPr b="0" i="0" lang="en-US" sz="2000" u="none">
                <a:solidFill>
                  <a:schemeClr val="dk1"/>
                </a:solidFill>
                <a:latin typeface="Helvetica Neue"/>
                <a:ea typeface="Helvetica Neue"/>
                <a:cs typeface="Helvetica Neue"/>
                <a:sym typeface="Helvetica Neue"/>
              </a:rPr>
              <a:t>Join on Department and Instructor table</a:t>
            </a:r>
            <a:endParaRPr/>
          </a:p>
          <a:p>
            <a:pPr indent="-285750" lvl="1" marL="742950" marR="0" rtl="0" algn="l">
              <a:lnSpc>
                <a:spcPct val="100000"/>
              </a:lnSpc>
              <a:spcBef>
                <a:spcPts val="700"/>
              </a:spcBef>
              <a:spcAft>
                <a:spcPts val="0"/>
              </a:spcAft>
              <a:buClr>
                <a:schemeClr val="folHlink"/>
              </a:buClr>
              <a:buSzPts val="1600"/>
              <a:buFont typeface="Arial"/>
              <a:buChar char="●"/>
            </a:pPr>
            <a:r>
              <a:rPr b="0" i="0" lang="en-US" sz="2000" u="none" cap="none" strike="noStrike">
                <a:solidFill>
                  <a:schemeClr val="dk1"/>
                </a:solidFill>
                <a:latin typeface="Helvetica Neue"/>
                <a:ea typeface="Helvetica Neue"/>
                <a:cs typeface="Helvetica Neue"/>
                <a:sym typeface="Helvetica Neue"/>
              </a:rPr>
              <a:t>Mixes together tuples of two relations for efficient processing</a:t>
            </a:r>
            <a:endParaRPr/>
          </a:p>
          <a:p>
            <a:pPr indent="-285750" lvl="1" marL="742950" marR="0" rtl="0" algn="l">
              <a:lnSpc>
                <a:spcPct val="100000"/>
              </a:lnSpc>
              <a:spcBef>
                <a:spcPts val="700"/>
              </a:spcBef>
              <a:spcAft>
                <a:spcPts val="0"/>
              </a:spcAft>
              <a:buClr>
                <a:schemeClr val="folHlink"/>
              </a:buClr>
              <a:buSzPts val="1600"/>
              <a:buFont typeface="Arial"/>
              <a:buChar char="●"/>
            </a:pPr>
            <a:r>
              <a:rPr b="0" i="0" lang="en-US" sz="2000" u="none" cap="none" strike="noStrike">
                <a:solidFill>
                  <a:schemeClr val="dk1"/>
                </a:solidFill>
                <a:latin typeface="Helvetica Neue"/>
                <a:ea typeface="Helvetica Neue"/>
                <a:cs typeface="Helvetica Neue"/>
                <a:sym typeface="Helvetica Neue"/>
              </a:rPr>
              <a:t>When department tuple is read, the entire block containing that tuple is copied from  disk to main memory</a:t>
            </a:r>
            <a:endParaRPr/>
          </a:p>
          <a:p>
            <a:pPr indent="-228600" lvl="0" marL="342900" marR="0" rtl="0" algn="l">
              <a:spcBef>
                <a:spcPts val="700"/>
              </a:spcBef>
              <a:spcAft>
                <a:spcPts val="0"/>
              </a:spcAft>
              <a:buClr>
                <a:schemeClr val="dk2"/>
              </a:buClr>
              <a:buSzPts val="1800"/>
              <a:buFont typeface="Arial"/>
              <a:buNone/>
            </a:pPr>
            <a:r>
              <a:t/>
            </a:r>
            <a:endParaRPr b="0" i="0" sz="2000" u="none" cap="none" strike="noStrike">
              <a:solidFill>
                <a:schemeClr val="dk1"/>
              </a:solidFill>
              <a:latin typeface="Helvetica Neue"/>
              <a:ea typeface="Helvetica Neue"/>
              <a:cs typeface="Helvetica Neue"/>
              <a:sym typeface="Helvetica Neue"/>
            </a:endParaRPr>
          </a:p>
        </p:txBody>
      </p:sp>
      <p:pic>
        <p:nvPicPr>
          <p:cNvPr descr="10" id="784" name="Google Shape;784;p88"/>
          <p:cNvPicPr preferRelativeResize="0"/>
          <p:nvPr/>
        </p:nvPicPr>
        <p:blipFill rotWithShape="1">
          <a:blip r:embed="rId3">
            <a:alphaModFix/>
          </a:blip>
          <a:srcRect b="0" l="0" r="0" t="0"/>
          <a:stretch/>
        </p:blipFill>
        <p:spPr>
          <a:xfrm>
            <a:off x="3924300" y="2462212"/>
            <a:ext cx="4692650" cy="871537"/>
          </a:xfrm>
          <a:prstGeom prst="rect">
            <a:avLst/>
          </a:prstGeom>
          <a:noFill/>
          <a:ln>
            <a:noFill/>
          </a:ln>
        </p:spPr>
      </p:pic>
      <p:pic>
        <p:nvPicPr>
          <p:cNvPr descr="10" id="785" name="Google Shape;785;p88"/>
          <p:cNvPicPr preferRelativeResize="0"/>
          <p:nvPr/>
        </p:nvPicPr>
        <p:blipFill rotWithShape="1">
          <a:blip r:embed="rId4">
            <a:alphaModFix/>
          </a:blip>
          <a:srcRect b="0" l="0" r="0" t="0"/>
          <a:stretch/>
        </p:blipFill>
        <p:spPr>
          <a:xfrm>
            <a:off x="3940175" y="3481387"/>
            <a:ext cx="4935537" cy="1222375"/>
          </a:xfrm>
          <a:prstGeom prst="rect">
            <a:avLst/>
          </a:prstGeom>
          <a:noFill/>
          <a:ln>
            <a:noFill/>
          </a:ln>
        </p:spPr>
      </p:pic>
      <p:pic>
        <p:nvPicPr>
          <p:cNvPr id="786" name="Google Shape;786;p88"/>
          <p:cNvPicPr preferRelativeResize="0"/>
          <p:nvPr/>
        </p:nvPicPr>
        <p:blipFill rotWithShape="1">
          <a:blip r:embed="rId5">
            <a:alphaModFix/>
          </a:blip>
          <a:srcRect b="0" l="0" r="0" t="0"/>
          <a:stretch/>
        </p:blipFill>
        <p:spPr>
          <a:xfrm>
            <a:off x="3987800" y="4881562"/>
            <a:ext cx="4878387" cy="1671637"/>
          </a:xfrm>
          <a:prstGeom prst="rect">
            <a:avLst/>
          </a:prstGeom>
          <a:noFill/>
          <a:ln>
            <a:noFill/>
          </a:ln>
        </p:spPr>
      </p:pic>
      <p:sp>
        <p:nvSpPr>
          <p:cNvPr id="787" name="Google Shape;787;p88"/>
          <p:cNvSpPr txBox="1"/>
          <p:nvPr/>
        </p:nvSpPr>
        <p:spPr>
          <a:xfrm>
            <a:off x="1919287" y="2559050"/>
            <a:ext cx="13398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Helvetica Neue"/>
              <a:buNone/>
            </a:pPr>
            <a:r>
              <a:rPr b="0" i="1" lang="en-US" sz="1800" u="none">
                <a:solidFill>
                  <a:schemeClr val="dk1"/>
                </a:solidFill>
                <a:latin typeface="Helvetica Neue"/>
                <a:ea typeface="Helvetica Neue"/>
                <a:cs typeface="Helvetica Neue"/>
                <a:sym typeface="Helvetica Neue"/>
              </a:rPr>
              <a:t>department</a:t>
            </a:r>
            <a:endParaRPr/>
          </a:p>
        </p:txBody>
      </p:sp>
      <p:sp>
        <p:nvSpPr>
          <p:cNvPr id="788" name="Google Shape;788;p88"/>
          <p:cNvSpPr txBox="1"/>
          <p:nvPr/>
        </p:nvSpPr>
        <p:spPr>
          <a:xfrm>
            <a:off x="1979612" y="3636962"/>
            <a:ext cx="11239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Helvetica Neue"/>
              <a:buNone/>
            </a:pPr>
            <a:r>
              <a:rPr b="0" i="1" lang="en-US" sz="1800" u="none">
                <a:solidFill>
                  <a:schemeClr val="dk1"/>
                </a:solidFill>
                <a:latin typeface="Helvetica Neue"/>
                <a:ea typeface="Helvetica Neue"/>
                <a:cs typeface="Helvetica Neue"/>
                <a:sym typeface="Helvetica Neue"/>
              </a:rPr>
              <a:t>instructor</a:t>
            </a:r>
            <a:endParaRPr/>
          </a:p>
        </p:txBody>
      </p:sp>
      <p:sp>
        <p:nvSpPr>
          <p:cNvPr id="789" name="Google Shape;789;p88"/>
          <p:cNvSpPr txBox="1"/>
          <p:nvPr/>
        </p:nvSpPr>
        <p:spPr>
          <a:xfrm>
            <a:off x="0" y="4752975"/>
            <a:ext cx="3900487" cy="16319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Helvetica Neue"/>
              <a:buNone/>
            </a:pPr>
            <a:r>
              <a:rPr b="1" i="0" lang="en-US" sz="2000" u="none">
                <a:solidFill>
                  <a:schemeClr val="dk1"/>
                </a:solidFill>
                <a:latin typeface="Helvetica Neue"/>
                <a:ea typeface="Helvetica Neue"/>
                <a:cs typeface="Helvetica Neue"/>
                <a:sym typeface="Helvetica Neue"/>
              </a:rPr>
              <a:t>Multitable clustering of</a:t>
            </a:r>
            <a:r>
              <a:rPr b="1" i="1" lang="en-US" sz="2000" u="none">
                <a:solidFill>
                  <a:schemeClr val="dk1"/>
                </a:solidFill>
                <a:latin typeface="Helvetica Neue"/>
                <a:ea typeface="Helvetica Neue"/>
                <a:cs typeface="Helvetica Neue"/>
                <a:sym typeface="Helvetica Neue"/>
              </a:rPr>
              <a:t> </a:t>
            </a:r>
            <a:endParaRPr/>
          </a:p>
          <a:p>
            <a:pPr indent="0" lvl="0" marL="0" marR="0" rtl="0" algn="l">
              <a:lnSpc>
                <a:spcPct val="100000"/>
              </a:lnSpc>
              <a:spcBef>
                <a:spcPts val="0"/>
              </a:spcBef>
              <a:spcAft>
                <a:spcPts val="0"/>
              </a:spcAft>
              <a:buClr>
                <a:schemeClr val="dk1"/>
              </a:buClr>
              <a:buSzPts val="2000"/>
              <a:buFont typeface="Helvetica Neue"/>
              <a:buNone/>
            </a:pPr>
            <a:r>
              <a:rPr b="1" i="1" lang="en-US" sz="2000" u="none">
                <a:solidFill>
                  <a:schemeClr val="dk1"/>
                </a:solidFill>
                <a:latin typeface="Helvetica Neue"/>
                <a:ea typeface="Helvetica Neue"/>
                <a:cs typeface="Helvetica Neue"/>
                <a:sym typeface="Helvetica Neue"/>
              </a:rPr>
              <a:t>department </a:t>
            </a:r>
            <a:r>
              <a:rPr b="1" i="0" lang="en-US" sz="2000" u="none">
                <a:solidFill>
                  <a:schemeClr val="dk1"/>
                </a:solidFill>
                <a:latin typeface="Helvetica Neue"/>
                <a:ea typeface="Helvetica Neue"/>
                <a:cs typeface="Helvetica Neue"/>
                <a:sym typeface="Helvetica Neue"/>
              </a:rPr>
              <a:t>and</a:t>
            </a:r>
            <a:r>
              <a:rPr b="1" i="1" lang="en-US" sz="2000" u="none">
                <a:solidFill>
                  <a:schemeClr val="dk1"/>
                </a:solidFill>
                <a:latin typeface="Helvetica Neue"/>
                <a:ea typeface="Helvetica Neue"/>
                <a:cs typeface="Helvetica Neue"/>
                <a:sym typeface="Helvetica Neue"/>
              </a:rPr>
              <a:t> </a:t>
            </a:r>
            <a:endParaRPr/>
          </a:p>
          <a:p>
            <a:pPr indent="0" lvl="0" marL="0" marR="0" rtl="0" algn="l">
              <a:lnSpc>
                <a:spcPct val="100000"/>
              </a:lnSpc>
              <a:spcBef>
                <a:spcPts val="0"/>
              </a:spcBef>
              <a:spcAft>
                <a:spcPts val="0"/>
              </a:spcAft>
              <a:buClr>
                <a:schemeClr val="dk1"/>
              </a:buClr>
              <a:buSzPts val="2000"/>
              <a:buFont typeface="Helvetica Neue"/>
              <a:buNone/>
            </a:pPr>
            <a:r>
              <a:rPr b="1" i="1" lang="en-US" sz="2000" u="none">
                <a:solidFill>
                  <a:schemeClr val="dk1"/>
                </a:solidFill>
                <a:latin typeface="Helvetica Neue"/>
                <a:ea typeface="Helvetica Neue"/>
                <a:cs typeface="Helvetica Neue"/>
                <a:sym typeface="Helvetica Neue"/>
              </a:rPr>
              <a:t>Instructor</a:t>
            </a:r>
            <a:endParaRPr/>
          </a:p>
          <a:p>
            <a:pPr indent="-127000" lvl="0" marL="0" marR="0" rtl="0" algn="l">
              <a:lnSpc>
                <a:spcPct val="100000"/>
              </a:lnSpc>
              <a:spcBef>
                <a:spcPts val="0"/>
              </a:spcBef>
              <a:spcAft>
                <a:spcPts val="0"/>
              </a:spcAft>
              <a:buClr>
                <a:schemeClr val="dk1"/>
              </a:buClr>
              <a:buSzPts val="2000"/>
              <a:buFont typeface="Helvetica Neue"/>
              <a:buChar char="-"/>
            </a:pPr>
            <a:r>
              <a:rPr b="1" i="1" lang="en-US" sz="2000" u="none">
                <a:solidFill>
                  <a:schemeClr val="dk1"/>
                </a:solidFill>
                <a:latin typeface="Helvetica Neue"/>
                <a:ea typeface="Helvetica Neue"/>
                <a:cs typeface="Helvetica Neue"/>
                <a:sym typeface="Helvetica Neue"/>
              </a:rPr>
              <a:t>No dept_name for instructors</a:t>
            </a:r>
            <a:endParaRPr/>
          </a:p>
          <a:p>
            <a:pPr indent="-127000" lvl="0" marL="0" marR="0" rtl="0" algn="l">
              <a:lnSpc>
                <a:spcPct val="100000"/>
              </a:lnSpc>
              <a:spcBef>
                <a:spcPts val="0"/>
              </a:spcBef>
              <a:spcAft>
                <a:spcPts val="0"/>
              </a:spcAft>
              <a:buClr>
                <a:schemeClr val="dk1"/>
              </a:buClr>
              <a:buSzPts val="2000"/>
              <a:buFont typeface="Helvetica Neue"/>
              <a:buChar char="-"/>
            </a:pPr>
            <a:r>
              <a:rPr b="1" i="1" lang="en-US" sz="2000" u="none">
                <a:solidFill>
                  <a:schemeClr val="dk1"/>
                </a:solidFill>
                <a:latin typeface="Helvetica Neue"/>
                <a:ea typeface="Helvetica Neue"/>
                <a:cs typeface="Helvetica Neue"/>
                <a:sym typeface="Helvetica Neue"/>
              </a:rPr>
              <a:t>Followed by department tuple</a:t>
            </a:r>
            <a:endParaRPr/>
          </a:p>
        </p:txBody>
      </p:sp>
      <p:sp>
        <p:nvSpPr>
          <p:cNvPr id="790" name="Google Shape;790;p88"/>
          <p:cNvSpPr/>
          <p:nvPr/>
        </p:nvSpPr>
        <p:spPr>
          <a:xfrm>
            <a:off x="3876675" y="4887912"/>
            <a:ext cx="5227637" cy="274637"/>
          </a:xfrm>
          <a:prstGeom prst="roundRect">
            <a:avLst>
              <a:gd fmla="val 16667" name="adj"/>
            </a:avLst>
          </a:prstGeom>
          <a:noFill/>
          <a:ln cap="flat" cmpd="sng" w="41275">
            <a:solidFill>
              <a:srgbClr val="C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600" u="none">
              <a:solidFill>
                <a:schemeClr val="dk1"/>
              </a:solidFill>
              <a:latin typeface="Helvetica Neue"/>
              <a:ea typeface="Helvetica Neue"/>
              <a:cs typeface="Helvetica Neue"/>
              <a:sym typeface="Helvetica Neue"/>
            </a:endParaRPr>
          </a:p>
        </p:txBody>
      </p:sp>
      <p:sp>
        <p:nvSpPr>
          <p:cNvPr id="791" name="Google Shape;791;p88"/>
          <p:cNvSpPr/>
          <p:nvPr/>
        </p:nvSpPr>
        <p:spPr>
          <a:xfrm>
            <a:off x="3794125" y="2801937"/>
            <a:ext cx="5227637" cy="250825"/>
          </a:xfrm>
          <a:prstGeom prst="roundRect">
            <a:avLst>
              <a:gd fmla="val 16667" name="adj"/>
            </a:avLst>
          </a:prstGeom>
          <a:noFill/>
          <a:ln cap="flat" cmpd="sng" w="41275">
            <a:solidFill>
              <a:srgbClr val="C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600" u="none">
              <a:solidFill>
                <a:schemeClr val="dk1"/>
              </a:solidFill>
              <a:latin typeface="Helvetica Neue"/>
              <a:ea typeface="Helvetica Neue"/>
              <a:cs typeface="Helvetica Neue"/>
              <a:sym typeface="Helvetica Neue"/>
            </a:endParaRPr>
          </a:p>
        </p:txBody>
      </p:sp>
      <p:sp>
        <p:nvSpPr>
          <p:cNvPr id="792" name="Google Shape;792;p88"/>
          <p:cNvSpPr/>
          <p:nvPr/>
        </p:nvSpPr>
        <p:spPr>
          <a:xfrm>
            <a:off x="3724275" y="3794125"/>
            <a:ext cx="5227637" cy="203200"/>
          </a:xfrm>
          <a:prstGeom prst="roundRect">
            <a:avLst>
              <a:gd fmla="val 16667" name="adj"/>
            </a:avLst>
          </a:prstGeom>
          <a:noFill/>
          <a:ln cap="flat" cmpd="sng" w="41275">
            <a:solidFill>
              <a:srgbClr val="000099"/>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600" u="none">
              <a:solidFill>
                <a:schemeClr val="dk1"/>
              </a:solidFill>
              <a:latin typeface="Helvetica Neue"/>
              <a:ea typeface="Helvetica Neue"/>
              <a:cs typeface="Helvetica Neue"/>
              <a:sym typeface="Helvetica Neue"/>
            </a:endParaRPr>
          </a:p>
        </p:txBody>
      </p:sp>
      <p:sp>
        <p:nvSpPr>
          <p:cNvPr id="793" name="Google Shape;793;p88"/>
          <p:cNvSpPr/>
          <p:nvPr/>
        </p:nvSpPr>
        <p:spPr>
          <a:xfrm>
            <a:off x="3848100" y="5175250"/>
            <a:ext cx="5227637" cy="768350"/>
          </a:xfrm>
          <a:prstGeom prst="roundRect">
            <a:avLst>
              <a:gd fmla="val 16667" name="adj"/>
            </a:avLst>
          </a:prstGeom>
          <a:noFill/>
          <a:ln cap="flat" cmpd="sng" w="41275">
            <a:solidFill>
              <a:srgbClr val="000099"/>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600" u="none">
              <a:solidFill>
                <a:schemeClr val="dk1"/>
              </a:solidFill>
              <a:latin typeface="Helvetica Neue"/>
              <a:ea typeface="Helvetica Neue"/>
              <a:cs typeface="Helvetica Neue"/>
              <a:sym typeface="Helvetica Neue"/>
            </a:endParaRPr>
          </a:p>
        </p:txBody>
      </p:sp>
      <p:sp>
        <p:nvSpPr>
          <p:cNvPr id="794" name="Google Shape;794;p88"/>
          <p:cNvSpPr/>
          <p:nvPr/>
        </p:nvSpPr>
        <p:spPr>
          <a:xfrm>
            <a:off x="3705225" y="4217987"/>
            <a:ext cx="5227637" cy="442912"/>
          </a:xfrm>
          <a:prstGeom prst="roundRect">
            <a:avLst>
              <a:gd fmla="val 16667" name="adj"/>
            </a:avLst>
          </a:prstGeom>
          <a:noFill/>
          <a:ln cap="flat" cmpd="sng" w="41275">
            <a:solidFill>
              <a:srgbClr val="000099"/>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600" u="none">
              <a:solidFill>
                <a:schemeClr val="dk1"/>
              </a:solidFill>
              <a:latin typeface="Helvetica Neue"/>
              <a:ea typeface="Helvetica Neue"/>
              <a:cs typeface="Helvetica Neue"/>
              <a:sym typeface="Helvetica Neue"/>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89"/>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Helvetica Neue"/>
              <a:buNone/>
            </a:pPr>
            <a:r>
              <a:rPr b="1" i="0" lang="en-US" sz="3200" u="none">
                <a:solidFill>
                  <a:schemeClr val="dk2"/>
                </a:solidFill>
                <a:latin typeface="Helvetica Neue"/>
                <a:ea typeface="Helvetica Neue"/>
                <a:cs typeface="Helvetica Neue"/>
                <a:sym typeface="Helvetica Neue"/>
              </a:rPr>
              <a:t>Multitable Clustering File Organization</a:t>
            </a:r>
            <a:endParaRPr/>
          </a:p>
        </p:txBody>
      </p:sp>
      <p:sp>
        <p:nvSpPr>
          <p:cNvPr id="801" name="Google Shape;801;p89"/>
          <p:cNvSpPr txBox="1"/>
          <p:nvPr>
            <p:ph idx="1" type="body"/>
          </p:nvPr>
        </p:nvSpPr>
        <p:spPr>
          <a:xfrm>
            <a:off x="814387" y="1093787"/>
            <a:ext cx="7661275" cy="4903787"/>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2"/>
              </a:buClr>
              <a:buSzPts val="1800"/>
              <a:buFont typeface="Arial"/>
              <a:buChar char="●"/>
            </a:pPr>
            <a:r>
              <a:rPr b="0" i="0" lang="en-US" sz="2000" u="none">
                <a:solidFill>
                  <a:schemeClr val="dk1"/>
                </a:solidFill>
                <a:latin typeface="Helvetica Neue"/>
                <a:ea typeface="Helvetica Neue"/>
                <a:cs typeface="Helvetica Neue"/>
                <a:sym typeface="Helvetica Neue"/>
              </a:rPr>
              <a:t>Join on Department and Instructor table</a:t>
            </a:r>
            <a:endParaRPr/>
          </a:p>
          <a:p>
            <a:pPr indent="-285750" lvl="1" marL="742950" marR="0" rtl="0" algn="l">
              <a:lnSpc>
                <a:spcPct val="100000"/>
              </a:lnSpc>
              <a:spcBef>
                <a:spcPts val="700"/>
              </a:spcBef>
              <a:spcAft>
                <a:spcPts val="0"/>
              </a:spcAft>
              <a:buClr>
                <a:schemeClr val="folHlink"/>
              </a:buClr>
              <a:buSzPts val="1600"/>
              <a:buFont typeface="Arial"/>
              <a:buChar char="●"/>
            </a:pPr>
            <a:r>
              <a:rPr b="1" i="0" lang="en-US" sz="2000" u="none" cap="none" strike="noStrike">
                <a:solidFill>
                  <a:schemeClr val="dk1"/>
                </a:solidFill>
                <a:latin typeface="Helvetica Neue"/>
                <a:ea typeface="Helvetica Neue"/>
                <a:cs typeface="Helvetica Neue"/>
                <a:sym typeface="Helvetica Neue"/>
              </a:rPr>
              <a:t>Efficient query processing</a:t>
            </a:r>
            <a:endParaRPr/>
          </a:p>
          <a:p>
            <a:pPr indent="-285750" lvl="1" marL="742950" marR="0" rtl="0" algn="l">
              <a:lnSpc>
                <a:spcPct val="100000"/>
              </a:lnSpc>
              <a:spcBef>
                <a:spcPts val="700"/>
              </a:spcBef>
              <a:spcAft>
                <a:spcPts val="0"/>
              </a:spcAft>
              <a:buClr>
                <a:schemeClr val="folHlink"/>
              </a:buClr>
              <a:buSzPts val="1600"/>
              <a:buFont typeface="Arial"/>
              <a:buChar char="●"/>
            </a:pPr>
            <a:r>
              <a:rPr b="0" i="0" lang="en-US" sz="2000" u="none" cap="none" strike="noStrike">
                <a:solidFill>
                  <a:schemeClr val="dk1"/>
                </a:solidFill>
                <a:latin typeface="Helvetica Neue"/>
                <a:ea typeface="Helvetica Neue"/>
                <a:cs typeface="Helvetica Neue"/>
                <a:sym typeface="Helvetica Neue"/>
              </a:rPr>
              <a:t>Utilizes nearby blocks if records do not fit in one block</a:t>
            </a:r>
            <a:endParaRPr/>
          </a:p>
          <a:p>
            <a:pPr indent="-228600" lvl="0" marL="342900" marR="0" rtl="0" algn="l">
              <a:spcBef>
                <a:spcPts val="700"/>
              </a:spcBef>
              <a:spcAft>
                <a:spcPts val="0"/>
              </a:spcAft>
              <a:buClr>
                <a:schemeClr val="dk2"/>
              </a:buClr>
              <a:buSzPts val="1800"/>
              <a:buFont typeface="Arial"/>
              <a:buNone/>
            </a:pPr>
            <a:r>
              <a:t/>
            </a:r>
            <a:endParaRPr b="0" i="0" sz="2000" u="none" cap="none" strike="noStrike">
              <a:solidFill>
                <a:schemeClr val="dk1"/>
              </a:solidFill>
              <a:latin typeface="Helvetica Neue"/>
              <a:ea typeface="Helvetica Neue"/>
              <a:cs typeface="Helvetica Neue"/>
              <a:sym typeface="Helvetica Neue"/>
            </a:endParaRPr>
          </a:p>
        </p:txBody>
      </p:sp>
      <p:pic>
        <p:nvPicPr>
          <p:cNvPr descr="10" id="802" name="Google Shape;802;p89"/>
          <p:cNvPicPr preferRelativeResize="0"/>
          <p:nvPr/>
        </p:nvPicPr>
        <p:blipFill rotWithShape="1">
          <a:blip r:embed="rId3">
            <a:alphaModFix/>
          </a:blip>
          <a:srcRect b="0" l="0" r="0" t="0"/>
          <a:stretch/>
        </p:blipFill>
        <p:spPr>
          <a:xfrm>
            <a:off x="3421062" y="2359025"/>
            <a:ext cx="4692650" cy="871537"/>
          </a:xfrm>
          <a:prstGeom prst="rect">
            <a:avLst/>
          </a:prstGeom>
          <a:noFill/>
          <a:ln>
            <a:noFill/>
          </a:ln>
        </p:spPr>
      </p:pic>
      <p:pic>
        <p:nvPicPr>
          <p:cNvPr descr="10" id="803" name="Google Shape;803;p89"/>
          <p:cNvPicPr preferRelativeResize="0"/>
          <p:nvPr/>
        </p:nvPicPr>
        <p:blipFill rotWithShape="1">
          <a:blip r:embed="rId4">
            <a:alphaModFix/>
          </a:blip>
          <a:srcRect b="0" l="0" r="0" t="0"/>
          <a:stretch/>
        </p:blipFill>
        <p:spPr>
          <a:xfrm>
            <a:off x="3436937" y="3376612"/>
            <a:ext cx="4935537" cy="1223962"/>
          </a:xfrm>
          <a:prstGeom prst="rect">
            <a:avLst/>
          </a:prstGeom>
          <a:noFill/>
          <a:ln>
            <a:noFill/>
          </a:ln>
        </p:spPr>
      </p:pic>
      <p:pic>
        <p:nvPicPr>
          <p:cNvPr id="804" name="Google Shape;804;p89"/>
          <p:cNvPicPr preferRelativeResize="0"/>
          <p:nvPr/>
        </p:nvPicPr>
        <p:blipFill rotWithShape="1">
          <a:blip r:embed="rId5">
            <a:alphaModFix/>
          </a:blip>
          <a:srcRect b="0" l="0" r="0" t="0"/>
          <a:stretch/>
        </p:blipFill>
        <p:spPr>
          <a:xfrm>
            <a:off x="3484562" y="4792662"/>
            <a:ext cx="4878387" cy="1671637"/>
          </a:xfrm>
          <a:prstGeom prst="rect">
            <a:avLst/>
          </a:prstGeom>
          <a:noFill/>
          <a:ln>
            <a:noFill/>
          </a:ln>
        </p:spPr>
      </p:pic>
      <p:sp>
        <p:nvSpPr>
          <p:cNvPr id="805" name="Google Shape;805;p89"/>
          <p:cNvSpPr txBox="1"/>
          <p:nvPr/>
        </p:nvSpPr>
        <p:spPr>
          <a:xfrm>
            <a:off x="1203325" y="2455862"/>
            <a:ext cx="13398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Helvetica Neue"/>
              <a:buNone/>
            </a:pPr>
            <a:r>
              <a:rPr b="0" i="1" lang="en-US" sz="1800" u="none">
                <a:solidFill>
                  <a:schemeClr val="dk1"/>
                </a:solidFill>
                <a:latin typeface="Helvetica Neue"/>
                <a:ea typeface="Helvetica Neue"/>
                <a:cs typeface="Helvetica Neue"/>
                <a:sym typeface="Helvetica Neue"/>
              </a:rPr>
              <a:t>department</a:t>
            </a:r>
            <a:endParaRPr/>
          </a:p>
        </p:txBody>
      </p:sp>
      <p:sp>
        <p:nvSpPr>
          <p:cNvPr id="806" name="Google Shape;806;p89"/>
          <p:cNvSpPr txBox="1"/>
          <p:nvPr/>
        </p:nvSpPr>
        <p:spPr>
          <a:xfrm>
            <a:off x="1263650" y="3533775"/>
            <a:ext cx="11239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Helvetica Neue"/>
              <a:buNone/>
            </a:pPr>
            <a:r>
              <a:rPr b="0" i="1" lang="en-US" sz="1800" u="none">
                <a:solidFill>
                  <a:schemeClr val="dk1"/>
                </a:solidFill>
                <a:latin typeface="Helvetica Neue"/>
                <a:ea typeface="Helvetica Neue"/>
                <a:cs typeface="Helvetica Neue"/>
                <a:sym typeface="Helvetica Neue"/>
              </a:rPr>
              <a:t>instructor</a:t>
            </a:r>
            <a:endParaRPr/>
          </a:p>
        </p:txBody>
      </p:sp>
      <p:sp>
        <p:nvSpPr>
          <p:cNvPr id="807" name="Google Shape;807;p89"/>
          <p:cNvSpPr txBox="1"/>
          <p:nvPr/>
        </p:nvSpPr>
        <p:spPr>
          <a:xfrm>
            <a:off x="728662" y="4738687"/>
            <a:ext cx="2451100" cy="1016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Helvetica Neue"/>
              <a:buNone/>
            </a:pPr>
            <a:r>
              <a:rPr b="0" i="0" lang="en-US" sz="2000" u="none">
                <a:solidFill>
                  <a:schemeClr val="dk1"/>
                </a:solidFill>
                <a:latin typeface="Helvetica Neue"/>
                <a:ea typeface="Helvetica Neue"/>
                <a:cs typeface="Helvetica Neue"/>
                <a:sym typeface="Helvetica Neue"/>
              </a:rPr>
              <a:t>Multitable clustering</a:t>
            </a:r>
            <a:endParaRPr/>
          </a:p>
          <a:p>
            <a:pPr indent="0" lvl="0" marL="0" marR="0" rtl="0" algn="l">
              <a:lnSpc>
                <a:spcPct val="100000"/>
              </a:lnSpc>
              <a:spcBef>
                <a:spcPts val="0"/>
              </a:spcBef>
              <a:spcAft>
                <a:spcPts val="0"/>
              </a:spcAft>
              <a:buClr>
                <a:schemeClr val="dk1"/>
              </a:buClr>
              <a:buSzPts val="2000"/>
              <a:buFont typeface="Helvetica Neue"/>
              <a:buNone/>
            </a:pPr>
            <a:r>
              <a:rPr b="0" i="0" lang="en-US" sz="2000" u="none">
                <a:solidFill>
                  <a:schemeClr val="dk1"/>
                </a:solidFill>
                <a:latin typeface="Helvetica Neue"/>
                <a:ea typeface="Helvetica Neue"/>
                <a:cs typeface="Helvetica Neue"/>
                <a:sym typeface="Helvetica Neue"/>
              </a:rPr>
              <a:t>of</a:t>
            </a:r>
            <a:r>
              <a:rPr b="0" i="1" lang="en-US" sz="2000" u="none">
                <a:solidFill>
                  <a:schemeClr val="dk1"/>
                </a:solidFill>
                <a:latin typeface="Helvetica Neue"/>
                <a:ea typeface="Helvetica Neue"/>
                <a:cs typeface="Helvetica Neue"/>
                <a:sym typeface="Helvetica Neue"/>
              </a:rPr>
              <a:t> department </a:t>
            </a:r>
            <a:r>
              <a:rPr b="0" i="0" lang="en-US" sz="2000" u="none">
                <a:solidFill>
                  <a:schemeClr val="dk1"/>
                </a:solidFill>
                <a:latin typeface="Helvetica Neue"/>
                <a:ea typeface="Helvetica Neue"/>
                <a:cs typeface="Helvetica Neue"/>
                <a:sym typeface="Helvetica Neue"/>
              </a:rPr>
              <a:t>and</a:t>
            </a:r>
            <a:r>
              <a:rPr b="0" i="1" lang="en-US" sz="2000" u="none">
                <a:solidFill>
                  <a:schemeClr val="dk1"/>
                </a:solidFill>
                <a:latin typeface="Helvetica Neue"/>
                <a:ea typeface="Helvetica Neue"/>
                <a:cs typeface="Helvetica Neue"/>
                <a:sym typeface="Helvetica Neue"/>
              </a:rPr>
              <a:t> </a:t>
            </a:r>
            <a:endParaRPr/>
          </a:p>
          <a:p>
            <a:pPr indent="0" lvl="0" marL="0" marR="0" rtl="0" algn="l">
              <a:lnSpc>
                <a:spcPct val="100000"/>
              </a:lnSpc>
              <a:spcBef>
                <a:spcPts val="0"/>
              </a:spcBef>
              <a:spcAft>
                <a:spcPts val="0"/>
              </a:spcAft>
              <a:buClr>
                <a:schemeClr val="dk1"/>
              </a:buClr>
              <a:buSzPts val="2000"/>
              <a:buFont typeface="Helvetica Neue"/>
              <a:buNone/>
            </a:pPr>
            <a:r>
              <a:rPr b="0" i="1" lang="en-US" sz="2000" u="none">
                <a:solidFill>
                  <a:schemeClr val="dk1"/>
                </a:solidFill>
                <a:latin typeface="Helvetica Neue"/>
                <a:ea typeface="Helvetica Neue"/>
                <a:cs typeface="Helvetica Neue"/>
                <a:sym typeface="Helvetica Neue"/>
              </a:rPr>
              <a:t>instructor</a:t>
            </a:r>
            <a:endParaRPr/>
          </a:p>
        </p:txBody>
      </p:sp>
      <p:sp>
        <p:nvSpPr>
          <p:cNvPr id="808" name="Google Shape;808;p89"/>
          <p:cNvSpPr/>
          <p:nvPr/>
        </p:nvSpPr>
        <p:spPr>
          <a:xfrm>
            <a:off x="3373437" y="4784725"/>
            <a:ext cx="5227637" cy="274637"/>
          </a:xfrm>
          <a:prstGeom prst="roundRect">
            <a:avLst>
              <a:gd fmla="val 16667" name="adj"/>
            </a:avLst>
          </a:prstGeom>
          <a:noFill/>
          <a:ln cap="flat" cmpd="sng" w="41275">
            <a:solidFill>
              <a:srgbClr val="C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600" u="none">
              <a:solidFill>
                <a:schemeClr val="dk1"/>
              </a:solidFill>
              <a:latin typeface="Helvetica Neue"/>
              <a:ea typeface="Helvetica Neue"/>
              <a:cs typeface="Helvetica Neue"/>
              <a:sym typeface="Helvetica Neue"/>
            </a:endParaRPr>
          </a:p>
        </p:txBody>
      </p:sp>
      <p:sp>
        <p:nvSpPr>
          <p:cNvPr id="809" name="Google Shape;809;p89"/>
          <p:cNvSpPr/>
          <p:nvPr/>
        </p:nvSpPr>
        <p:spPr>
          <a:xfrm>
            <a:off x="3290887" y="2698750"/>
            <a:ext cx="5227637" cy="250825"/>
          </a:xfrm>
          <a:prstGeom prst="roundRect">
            <a:avLst>
              <a:gd fmla="val 16667" name="adj"/>
            </a:avLst>
          </a:prstGeom>
          <a:noFill/>
          <a:ln cap="flat" cmpd="sng" w="41275">
            <a:solidFill>
              <a:srgbClr val="C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600" u="none">
              <a:solidFill>
                <a:schemeClr val="dk1"/>
              </a:solidFill>
              <a:latin typeface="Helvetica Neue"/>
              <a:ea typeface="Helvetica Neue"/>
              <a:cs typeface="Helvetica Neue"/>
              <a:sym typeface="Helvetica Neue"/>
            </a:endParaRPr>
          </a:p>
        </p:txBody>
      </p:sp>
      <p:sp>
        <p:nvSpPr>
          <p:cNvPr id="810" name="Google Shape;810;p89"/>
          <p:cNvSpPr/>
          <p:nvPr/>
        </p:nvSpPr>
        <p:spPr>
          <a:xfrm>
            <a:off x="3221037" y="3690937"/>
            <a:ext cx="5227637" cy="203200"/>
          </a:xfrm>
          <a:prstGeom prst="roundRect">
            <a:avLst>
              <a:gd fmla="val 16667" name="adj"/>
            </a:avLst>
          </a:prstGeom>
          <a:noFill/>
          <a:ln cap="flat" cmpd="sng" w="41275">
            <a:solidFill>
              <a:srgbClr val="000099"/>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600" u="none">
              <a:solidFill>
                <a:schemeClr val="dk1"/>
              </a:solidFill>
              <a:latin typeface="Helvetica Neue"/>
              <a:ea typeface="Helvetica Neue"/>
              <a:cs typeface="Helvetica Neue"/>
              <a:sym typeface="Helvetica Neue"/>
            </a:endParaRPr>
          </a:p>
        </p:txBody>
      </p:sp>
      <p:sp>
        <p:nvSpPr>
          <p:cNvPr id="811" name="Google Shape;811;p89"/>
          <p:cNvSpPr/>
          <p:nvPr/>
        </p:nvSpPr>
        <p:spPr>
          <a:xfrm>
            <a:off x="3344862" y="5072062"/>
            <a:ext cx="5227637" cy="782637"/>
          </a:xfrm>
          <a:prstGeom prst="roundRect">
            <a:avLst>
              <a:gd fmla="val 16667" name="adj"/>
            </a:avLst>
          </a:prstGeom>
          <a:noFill/>
          <a:ln cap="flat" cmpd="sng" w="41275">
            <a:solidFill>
              <a:srgbClr val="000099"/>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600" u="none">
              <a:solidFill>
                <a:schemeClr val="dk1"/>
              </a:solidFill>
              <a:latin typeface="Helvetica Neue"/>
              <a:ea typeface="Helvetica Neue"/>
              <a:cs typeface="Helvetica Neue"/>
              <a:sym typeface="Helvetica Neue"/>
            </a:endParaRPr>
          </a:p>
        </p:txBody>
      </p:sp>
      <p:sp>
        <p:nvSpPr>
          <p:cNvPr id="812" name="Google Shape;812;p89"/>
          <p:cNvSpPr/>
          <p:nvPr/>
        </p:nvSpPr>
        <p:spPr>
          <a:xfrm>
            <a:off x="3211512" y="4124325"/>
            <a:ext cx="5227637" cy="447675"/>
          </a:xfrm>
          <a:prstGeom prst="roundRect">
            <a:avLst>
              <a:gd fmla="val 16667" name="adj"/>
            </a:avLst>
          </a:prstGeom>
          <a:noFill/>
          <a:ln cap="flat" cmpd="sng" w="41275">
            <a:solidFill>
              <a:srgbClr val="000099"/>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600" u="none">
              <a:solidFill>
                <a:schemeClr val="dk1"/>
              </a:solidFill>
              <a:latin typeface="Helvetica Neue"/>
              <a:ea typeface="Helvetica Neue"/>
              <a:cs typeface="Helvetica Neue"/>
              <a:sym typeface="Helvetica Neue"/>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90"/>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2800"/>
              <a:buFont typeface="Helvetica Neue"/>
              <a:buNone/>
            </a:pPr>
            <a:r>
              <a:rPr b="1" i="0" lang="en-US" sz="2800" u="none">
                <a:solidFill>
                  <a:schemeClr val="dk2"/>
                </a:solidFill>
                <a:latin typeface="Helvetica Neue"/>
                <a:ea typeface="Helvetica Neue"/>
                <a:cs typeface="Helvetica Neue"/>
                <a:sym typeface="Helvetica Neue"/>
              </a:rPr>
              <a:t>Multitable Clustering File Organization (cont.)</a:t>
            </a:r>
            <a:endParaRPr/>
          </a:p>
        </p:txBody>
      </p:sp>
      <p:sp>
        <p:nvSpPr>
          <p:cNvPr id="818" name="Google Shape;818;p90"/>
          <p:cNvSpPr txBox="1"/>
          <p:nvPr>
            <p:ph idx="1" type="body"/>
          </p:nvPr>
        </p:nvSpPr>
        <p:spPr>
          <a:xfrm>
            <a:off x="814387" y="1268412"/>
            <a:ext cx="7661275" cy="2282825"/>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2"/>
              </a:buClr>
              <a:buSzPts val="1800"/>
              <a:buFont typeface="Arial"/>
              <a:buChar char="●"/>
            </a:pPr>
            <a:r>
              <a:rPr b="0" i="0" lang="en-US" sz="2000" u="none">
                <a:solidFill>
                  <a:schemeClr val="dk1"/>
                </a:solidFill>
                <a:latin typeface="Helvetica Neue"/>
                <a:ea typeface="Helvetica Neue"/>
                <a:cs typeface="Helvetica Neue"/>
                <a:sym typeface="Helvetica Neue"/>
              </a:rPr>
              <a:t>Requires careful use</a:t>
            </a:r>
            <a:endParaRPr/>
          </a:p>
          <a:p>
            <a:pPr indent="-285750" lvl="1" marL="742950" rtl="0" algn="l">
              <a:lnSpc>
                <a:spcPct val="10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Good for queries involving </a:t>
            </a:r>
            <a:r>
              <a:rPr b="0" i="1" lang="en-US" sz="2000" u="none">
                <a:solidFill>
                  <a:schemeClr val="dk1"/>
                </a:solidFill>
                <a:latin typeface="Helvetica Neue"/>
                <a:ea typeface="Helvetica Neue"/>
                <a:cs typeface="Helvetica Neue"/>
                <a:sym typeface="Helvetica Neue"/>
              </a:rPr>
              <a:t>department</a:t>
            </a:r>
            <a:r>
              <a:rPr b="0" i="0" lang="en-US" sz="2000" u="none">
                <a:solidFill>
                  <a:schemeClr val="dk1"/>
                </a:solidFill>
                <a:latin typeface="Helvetica Neue"/>
                <a:ea typeface="Helvetica Neue"/>
                <a:cs typeface="Helvetica Neue"/>
                <a:sym typeface="Helvetica Neue"/>
              </a:rPr>
              <a:t>     </a:t>
            </a:r>
            <a:r>
              <a:rPr b="0" i="1" lang="en-US" sz="2000" u="none">
                <a:solidFill>
                  <a:schemeClr val="dk1"/>
                </a:solidFill>
                <a:latin typeface="Helvetica Neue"/>
                <a:ea typeface="Helvetica Neue"/>
                <a:cs typeface="Helvetica Neue"/>
                <a:sym typeface="Helvetica Neue"/>
              </a:rPr>
              <a:t>instructor</a:t>
            </a:r>
            <a:r>
              <a:rPr b="0" i="0" lang="en-US" sz="2000" u="none">
                <a:solidFill>
                  <a:schemeClr val="dk1"/>
                </a:solidFill>
                <a:latin typeface="Helvetica Neue"/>
                <a:ea typeface="Helvetica Neue"/>
                <a:cs typeface="Helvetica Neue"/>
                <a:sym typeface="Helvetica Neue"/>
              </a:rPr>
              <a:t>, and </a:t>
            </a:r>
            <a:r>
              <a:rPr b="0" i="0" lang="en-US" sz="2000" u="none">
                <a:solidFill>
                  <a:srgbClr val="004B78"/>
                </a:solidFill>
                <a:latin typeface="Helvetica Neue"/>
                <a:ea typeface="Helvetica Neue"/>
                <a:cs typeface="Helvetica Neue"/>
                <a:sym typeface="Helvetica Neue"/>
              </a:rPr>
              <a:t>for queries involving one single department and its instructors</a:t>
            </a:r>
            <a:endParaRPr/>
          </a:p>
          <a:p>
            <a:pPr indent="-285750" lvl="1" marL="742950" rtl="0" algn="l">
              <a:lnSpc>
                <a:spcPct val="100000"/>
              </a:lnSpc>
              <a:spcBef>
                <a:spcPts val="700"/>
              </a:spcBef>
              <a:spcAft>
                <a:spcPts val="0"/>
              </a:spcAft>
              <a:buClr>
                <a:schemeClr val="folHlink"/>
              </a:buClr>
              <a:buSzPts val="1600"/>
              <a:buFont typeface="Arial"/>
              <a:buChar char="●"/>
            </a:pPr>
            <a:r>
              <a:rPr b="0" i="0" lang="en-US" sz="2000" u="none">
                <a:solidFill>
                  <a:srgbClr val="C00000"/>
                </a:solidFill>
                <a:latin typeface="Helvetica Neue"/>
                <a:ea typeface="Helvetica Neue"/>
                <a:cs typeface="Helvetica Neue"/>
                <a:sym typeface="Helvetica Neue"/>
              </a:rPr>
              <a:t>Bad for queries involving only </a:t>
            </a:r>
            <a:r>
              <a:rPr b="0" i="1" lang="en-US" sz="2000" u="none">
                <a:solidFill>
                  <a:srgbClr val="C00000"/>
                </a:solidFill>
                <a:latin typeface="Helvetica Neue"/>
                <a:ea typeface="Helvetica Neue"/>
                <a:cs typeface="Helvetica Neue"/>
                <a:sym typeface="Helvetica Neue"/>
              </a:rPr>
              <a:t>department, slows down execution</a:t>
            </a:r>
            <a:endParaRPr/>
          </a:p>
          <a:p>
            <a:pPr indent="-228600" lvl="2" marL="1085850"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Results in more block access</a:t>
            </a:r>
            <a:endParaRPr/>
          </a:p>
          <a:p>
            <a:pPr indent="-228600" lvl="2" marL="1085850" rtl="0" algn="l">
              <a:lnSpc>
                <a:spcPct val="10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Can add pointer chains to link records of a particular relation</a:t>
            </a:r>
            <a:endParaRPr/>
          </a:p>
        </p:txBody>
      </p:sp>
      <p:pic>
        <p:nvPicPr>
          <p:cNvPr id="819" name="Google Shape;819;p90"/>
          <p:cNvPicPr preferRelativeResize="0"/>
          <p:nvPr/>
        </p:nvPicPr>
        <p:blipFill rotWithShape="1">
          <a:blip r:embed="rId3">
            <a:alphaModFix/>
          </a:blip>
          <a:srcRect b="0" l="0" r="0" t="0"/>
          <a:stretch/>
        </p:blipFill>
        <p:spPr>
          <a:xfrm>
            <a:off x="1276350" y="3911600"/>
            <a:ext cx="7334250" cy="1809750"/>
          </a:xfrm>
          <a:prstGeom prst="rect">
            <a:avLst/>
          </a:prstGeom>
          <a:noFill/>
          <a:ln>
            <a:noFill/>
          </a:ln>
        </p:spPr>
      </p:pic>
      <p:sp>
        <p:nvSpPr>
          <p:cNvPr id="820" name="Google Shape;820;p90"/>
          <p:cNvSpPr/>
          <p:nvPr/>
        </p:nvSpPr>
        <p:spPr>
          <a:xfrm rot="5400000">
            <a:off x="6039643" y="1767681"/>
            <a:ext cx="136525" cy="192087"/>
          </a:xfrm>
          <a:prstGeom prst="flowChartCollate">
            <a:avLst/>
          </a:prstGeom>
          <a:no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90"/>
          <p:cNvSpPr txBox="1"/>
          <p:nvPr/>
        </p:nvSpPr>
        <p:spPr>
          <a:xfrm rot="10800000">
            <a:off x="6059866" y="1829587"/>
            <a:ext cx="96043" cy="6826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600" u="none">
              <a:solidFill>
                <a:schemeClr val="dk1"/>
              </a:solidFill>
              <a:latin typeface="Helvetica Neue"/>
              <a:ea typeface="Helvetica Neue"/>
              <a:cs typeface="Helvetica Neue"/>
              <a:sym typeface="Helvetica Neue"/>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91"/>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t/>
            </a:r>
            <a:endParaRPr b="1" sz="3200">
              <a:solidFill>
                <a:schemeClr val="dk2"/>
              </a:solidFill>
              <a:latin typeface="Helvetica Neue"/>
              <a:ea typeface="Helvetica Neue"/>
              <a:cs typeface="Helvetica Neue"/>
              <a:sym typeface="Helvetica Neue"/>
            </a:endParaRPr>
          </a:p>
        </p:txBody>
      </p:sp>
      <p:sp>
        <p:nvSpPr>
          <p:cNvPr id="827" name="Google Shape;827;p91"/>
          <p:cNvSpPr txBox="1"/>
          <p:nvPr>
            <p:ph idx="1" type="body"/>
          </p:nvPr>
        </p:nvSpPr>
        <p:spPr>
          <a:xfrm>
            <a:off x="814387" y="1093787"/>
            <a:ext cx="7661275" cy="4903787"/>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2"/>
              </a:buClr>
              <a:buSzPts val="2880"/>
              <a:buFont typeface="Arial"/>
              <a:buChar char="●"/>
            </a:pPr>
            <a:r>
              <a:rPr b="0" i="0" lang="en-US" sz="3200" u="sng">
                <a:solidFill>
                  <a:schemeClr val="dk1"/>
                </a:solidFill>
                <a:latin typeface="Helvetica Neue"/>
                <a:ea typeface="Helvetica Neue"/>
                <a:cs typeface="Helvetica Neue"/>
                <a:sym typeface="Helvetica Neue"/>
                <a:hlinkClick r:id="rId3">
                  <a:extLst>
                    <a:ext uri="{A12FA001-AC4F-418D-AE19-62706E023703}">
                      <ahyp:hlinkClr val="tx"/>
                    </a:ext>
                  </a:extLst>
                </a:hlinkClick>
              </a:rPr>
              <a:t>DBMS Cluster File Organization – javatpoint</a:t>
            </a:r>
            <a:endParaRPr/>
          </a:p>
          <a:p>
            <a:pPr indent="-342900" lvl="0" marL="342900" marR="0" rtl="0" algn="l">
              <a:lnSpc>
                <a:spcPct val="100000"/>
              </a:lnSpc>
              <a:spcBef>
                <a:spcPts val="1120"/>
              </a:spcBef>
              <a:spcAft>
                <a:spcPts val="0"/>
              </a:spcAft>
              <a:buClr>
                <a:schemeClr val="dk2"/>
              </a:buClr>
              <a:buSzPts val="2880"/>
              <a:buFont typeface="Arial"/>
              <a:buChar char="●"/>
            </a:pPr>
            <a:r>
              <a:rPr b="0" i="0" lang="en-US" sz="3200" u="sng">
                <a:solidFill>
                  <a:schemeClr val="dk1"/>
                </a:solidFill>
                <a:latin typeface="Helvetica Neue"/>
                <a:ea typeface="Helvetica Neue"/>
                <a:cs typeface="Helvetica Neue"/>
                <a:sym typeface="Helvetica Neue"/>
                <a:hlinkClick r:id="rId4">
                  <a:extLst>
                    <a:ext uri="{A12FA001-AC4F-418D-AE19-62706E023703}">
                      <ahyp:hlinkClr val="tx"/>
                    </a:ext>
                  </a:extLst>
                </a:hlinkClick>
              </a:rPr>
              <a:t>What is File Organizations? Types of File Organization. - Computer Notes (ecom</a:t>
            </a:r>
            <a:endParaRPr/>
          </a:p>
          <a:p>
            <a:pPr indent="-342900" lvl="0" marL="342900" marR="0" rtl="0" algn="l">
              <a:lnSpc>
                <a:spcPct val="100000"/>
              </a:lnSpc>
              <a:spcBef>
                <a:spcPts val="1120"/>
              </a:spcBef>
              <a:spcAft>
                <a:spcPts val="0"/>
              </a:spcAft>
              <a:buClr>
                <a:schemeClr val="dk2"/>
              </a:buClr>
              <a:buSzPts val="2880"/>
              <a:buFont typeface="Arial"/>
              <a:buChar char="●"/>
            </a:pPr>
            <a:r>
              <a:rPr b="0" i="0" lang="en-US" sz="3200" u="sng">
                <a:solidFill>
                  <a:schemeClr val="dk1"/>
                </a:solidFill>
                <a:latin typeface="Helvetica Neue"/>
                <a:ea typeface="Helvetica Neue"/>
                <a:cs typeface="Helvetica Neue"/>
                <a:sym typeface="Helvetica Neue"/>
                <a:hlinkClick r:id="rId5">
                  <a:extLst>
                    <a:ext uri="{A12FA001-AC4F-418D-AE19-62706E023703}">
                      <ahyp:hlinkClr val="tx"/>
                    </a:ext>
                  </a:extLst>
                </a:hlinkClick>
              </a:rPr>
              <a:t>COBOL - File Organization (tutorialspoint.com)</a:t>
            </a:r>
            <a:endParaRPr/>
          </a:p>
          <a:p>
            <a:pPr indent="-342900" lvl="0" marL="342900" marR="0" rtl="0" algn="l">
              <a:lnSpc>
                <a:spcPct val="100000"/>
              </a:lnSpc>
              <a:spcBef>
                <a:spcPts val="1120"/>
              </a:spcBef>
              <a:spcAft>
                <a:spcPts val="0"/>
              </a:spcAft>
              <a:buClr>
                <a:schemeClr val="dk2"/>
              </a:buClr>
              <a:buSzPts val="2880"/>
              <a:buFont typeface="Arial"/>
              <a:buChar char="●"/>
            </a:pPr>
            <a:r>
              <a:rPr b="0" i="0" lang="en-US" sz="3200" u="sng">
                <a:solidFill>
                  <a:schemeClr val="dk1"/>
                </a:solidFill>
                <a:latin typeface="Helvetica Neue"/>
                <a:ea typeface="Helvetica Neue"/>
                <a:cs typeface="Helvetica Neue"/>
                <a:sym typeface="Helvetica Neue"/>
                <a:hlinkClick r:id="rId6">
                  <a:extLst>
                    <a:ext uri="{A12FA001-AC4F-418D-AE19-62706E023703}">
                      <ahyp:hlinkClr val="tx"/>
                    </a:ext>
                  </a:extLst>
                </a:hlinkClick>
              </a:rPr>
              <a:t>File Storage and Indexing (neu.edu)</a:t>
            </a:r>
            <a:r>
              <a:rPr b="0" i="0" lang="en-US" sz="3200" u="none">
                <a:solidFill>
                  <a:schemeClr val="dk1"/>
                </a:solidFill>
                <a:latin typeface="Helvetica Neue"/>
                <a:ea typeface="Helvetica Neue"/>
                <a:cs typeface="Helvetica Neue"/>
                <a:sym typeface="Helvetica Neue"/>
              </a:rPr>
              <a:t>File Storage and Indexing (neu.edu)</a:t>
            </a:r>
            <a:r>
              <a:rPr b="0" i="0" lang="en-US" sz="3200" u="sng">
                <a:solidFill>
                  <a:schemeClr val="dk1"/>
                </a:solidFill>
                <a:latin typeface="Helvetica Neue"/>
                <a:ea typeface="Helvetica Neue"/>
                <a:cs typeface="Helvetica Neue"/>
                <a:sym typeface="Helvetica Neue"/>
                <a:hlinkClick r:id="rId7">
                  <a:extLst>
                    <a:ext uri="{A12FA001-AC4F-418D-AE19-62706E023703}">
                      <ahyp:hlinkClr val="tx"/>
                    </a:ext>
                  </a:extLst>
                </a:hlinkClick>
              </a:rPr>
              <a:t>puternotes.com)</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92"/>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Helvetica Neue"/>
              <a:buNone/>
            </a:pPr>
            <a:r>
              <a:rPr b="1" i="0" lang="en-US" sz="3200" u="none">
                <a:solidFill>
                  <a:schemeClr val="dk2"/>
                </a:solidFill>
                <a:latin typeface="Helvetica Neue"/>
                <a:ea typeface="Helvetica Neue"/>
                <a:cs typeface="Helvetica Neue"/>
                <a:sym typeface="Helvetica Neue"/>
              </a:rPr>
              <a:t>Data Dictionary Storage</a:t>
            </a:r>
            <a:endParaRPr/>
          </a:p>
        </p:txBody>
      </p:sp>
      <p:sp>
        <p:nvSpPr>
          <p:cNvPr id="834" name="Google Shape;834;p92"/>
          <p:cNvSpPr txBox="1"/>
          <p:nvPr>
            <p:ph idx="1" type="body"/>
          </p:nvPr>
        </p:nvSpPr>
        <p:spPr>
          <a:xfrm>
            <a:off x="914400" y="1047750"/>
            <a:ext cx="8229600" cy="5259387"/>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2"/>
              </a:buClr>
              <a:buSzPts val="1620"/>
              <a:buFont typeface="Arial"/>
              <a:buChar char="●"/>
            </a:pPr>
            <a:r>
              <a:rPr b="0" i="0" lang="en-US" sz="1800" u="none">
                <a:solidFill>
                  <a:schemeClr val="dk1"/>
                </a:solidFill>
                <a:latin typeface="Helvetica Neue"/>
                <a:ea typeface="Helvetica Neue"/>
                <a:cs typeface="Helvetica Neue"/>
                <a:sym typeface="Helvetica Neue"/>
              </a:rPr>
              <a:t>Discussed only representation of the relations</a:t>
            </a:r>
            <a:endParaRPr/>
          </a:p>
          <a:p>
            <a:pPr indent="-342900" lvl="0" marL="342900" rtl="0" algn="l">
              <a:lnSpc>
                <a:spcPct val="90000"/>
              </a:lnSpc>
              <a:spcBef>
                <a:spcPts val="630"/>
              </a:spcBef>
              <a:spcAft>
                <a:spcPts val="0"/>
              </a:spcAft>
              <a:buClr>
                <a:schemeClr val="dk2"/>
              </a:buClr>
              <a:buSzPts val="1620"/>
              <a:buFont typeface="Arial"/>
              <a:buChar char="●"/>
            </a:pPr>
            <a:r>
              <a:rPr b="0" i="0" lang="en-US" sz="1800" u="none">
                <a:solidFill>
                  <a:schemeClr val="dk1"/>
                </a:solidFill>
                <a:latin typeface="Helvetica Neue"/>
                <a:ea typeface="Helvetica Neue"/>
                <a:cs typeface="Helvetica Neue"/>
                <a:sym typeface="Helvetica Neue"/>
              </a:rPr>
              <a:t>Requires to maintain data about the relations-data about data (METADATA)</a:t>
            </a:r>
            <a:endParaRPr/>
          </a:p>
          <a:p>
            <a:pPr indent="-342900" lvl="0" marL="342900" rtl="0" algn="l">
              <a:lnSpc>
                <a:spcPct val="90000"/>
              </a:lnSpc>
              <a:spcBef>
                <a:spcPts val="630"/>
              </a:spcBef>
              <a:spcAft>
                <a:spcPts val="0"/>
              </a:spcAft>
              <a:buClr>
                <a:schemeClr val="dk2"/>
              </a:buClr>
              <a:buSzPts val="1620"/>
              <a:buFont typeface="Arial"/>
              <a:buChar char="●"/>
            </a:pPr>
            <a:r>
              <a:rPr b="1" i="0" lang="en-US" sz="1800" u="none">
                <a:solidFill>
                  <a:srgbClr val="000099"/>
                </a:solidFill>
                <a:latin typeface="Helvetica Neue"/>
                <a:ea typeface="Helvetica Neue"/>
                <a:cs typeface="Helvetica Neue"/>
                <a:sym typeface="Helvetica Neue"/>
              </a:rPr>
              <a:t>Data dictionary</a:t>
            </a:r>
            <a:r>
              <a:rPr b="0" i="0" lang="en-US" sz="1800" u="none">
                <a:solidFill>
                  <a:schemeClr val="dk1"/>
                </a:solidFill>
                <a:latin typeface="Helvetica Neue"/>
                <a:ea typeface="Helvetica Neue"/>
                <a:cs typeface="Helvetica Neue"/>
                <a:sym typeface="Helvetica Neue"/>
              </a:rPr>
              <a:t> (</a:t>
            </a:r>
            <a:r>
              <a:rPr b="1" i="0" lang="en-US" sz="1800" u="none">
                <a:solidFill>
                  <a:srgbClr val="000099"/>
                </a:solidFill>
                <a:latin typeface="Helvetica Neue"/>
                <a:ea typeface="Helvetica Neue"/>
                <a:cs typeface="Helvetica Neue"/>
                <a:sym typeface="Helvetica Neue"/>
              </a:rPr>
              <a:t>System Catalog</a:t>
            </a:r>
            <a:r>
              <a:rPr b="0" i="0" lang="en-US" sz="1800" u="none">
                <a:solidFill>
                  <a:schemeClr val="dk1"/>
                </a:solidFill>
                <a:latin typeface="Helvetica Neue"/>
                <a:ea typeface="Helvetica Neue"/>
                <a:cs typeface="Helvetica Neue"/>
                <a:sym typeface="Helvetica Neue"/>
              </a:rPr>
              <a:t>) </a:t>
            </a:r>
            <a:endParaRPr/>
          </a:p>
          <a:p>
            <a:pPr indent="-285750" lvl="1" marL="742950" rtl="0" algn="l">
              <a:lnSpc>
                <a:spcPct val="90000"/>
              </a:lnSpc>
              <a:spcBef>
                <a:spcPts val="630"/>
              </a:spcBef>
              <a:spcAft>
                <a:spcPts val="0"/>
              </a:spcAft>
              <a:buClr>
                <a:schemeClr val="folHlink"/>
              </a:buClr>
              <a:buSzPts val="1440"/>
              <a:buFont typeface="Arial"/>
              <a:buChar char="●"/>
            </a:pPr>
            <a:r>
              <a:rPr b="0" i="0" lang="en-US" sz="1800" u="none">
                <a:solidFill>
                  <a:schemeClr val="dk1"/>
                </a:solidFill>
                <a:latin typeface="Helvetica Neue"/>
                <a:ea typeface="Helvetica Neue"/>
                <a:cs typeface="Helvetica Neue"/>
                <a:sym typeface="Helvetica Neue"/>
              </a:rPr>
              <a:t>Stores </a:t>
            </a:r>
            <a:r>
              <a:rPr b="1" i="0" lang="en-US" sz="1800" u="none">
                <a:solidFill>
                  <a:srgbClr val="000099"/>
                </a:solidFill>
                <a:latin typeface="Helvetica Neue"/>
                <a:ea typeface="Helvetica Neue"/>
                <a:cs typeface="Helvetica Neue"/>
                <a:sym typeface="Helvetica Neue"/>
              </a:rPr>
              <a:t>metadata</a:t>
            </a:r>
            <a:r>
              <a:rPr b="0" i="0" lang="en-US" sz="1800" u="none">
                <a:solidFill>
                  <a:schemeClr val="dk1"/>
                </a:solidFill>
                <a:latin typeface="Helvetica Neue"/>
                <a:ea typeface="Helvetica Neue"/>
                <a:cs typeface="Helvetica Neue"/>
                <a:sym typeface="Helvetica Neue"/>
              </a:rPr>
              <a:t>; that is, data about data, such as</a:t>
            </a:r>
            <a:endParaRPr/>
          </a:p>
          <a:p>
            <a:pPr indent="-342900" lvl="2" marL="1200150" rtl="0" algn="l">
              <a:lnSpc>
                <a:spcPct val="90000"/>
              </a:lnSpc>
              <a:spcBef>
                <a:spcPts val="630"/>
              </a:spcBef>
              <a:spcAft>
                <a:spcPts val="0"/>
              </a:spcAft>
              <a:buClr>
                <a:srgbClr val="33CC33"/>
              </a:buClr>
              <a:buSzPts val="1350"/>
              <a:buFont typeface="Helvetica Neue"/>
              <a:buAutoNum type="arabicPeriod"/>
            </a:pPr>
            <a:r>
              <a:rPr b="0" i="0" lang="en-US" sz="1800" u="none">
                <a:solidFill>
                  <a:schemeClr val="dk1"/>
                </a:solidFill>
                <a:latin typeface="Helvetica Neue"/>
                <a:ea typeface="Helvetica Neue"/>
                <a:cs typeface="Helvetica Neue"/>
                <a:sym typeface="Helvetica Neue"/>
              </a:rPr>
              <a:t>User and accounting information, including passwords</a:t>
            </a:r>
            <a:endParaRPr/>
          </a:p>
          <a:p>
            <a:pPr indent="-342900" lvl="2" marL="1200150" rtl="0" algn="l">
              <a:lnSpc>
                <a:spcPct val="90000"/>
              </a:lnSpc>
              <a:spcBef>
                <a:spcPts val="630"/>
              </a:spcBef>
              <a:spcAft>
                <a:spcPts val="0"/>
              </a:spcAft>
              <a:buClr>
                <a:srgbClr val="33CC33"/>
              </a:buClr>
              <a:buSzPts val="1350"/>
              <a:buFont typeface="Helvetica Neue"/>
              <a:buAutoNum type="arabicPeriod"/>
            </a:pPr>
            <a:r>
              <a:rPr b="0" i="0" lang="en-US" sz="1800" u="none">
                <a:solidFill>
                  <a:schemeClr val="dk1"/>
                </a:solidFill>
                <a:latin typeface="Helvetica Neue"/>
                <a:ea typeface="Helvetica Neue"/>
                <a:cs typeface="Helvetica Neue"/>
                <a:sym typeface="Helvetica Neue"/>
              </a:rPr>
              <a:t>Information about relations</a:t>
            </a:r>
            <a:endParaRPr/>
          </a:p>
          <a:p>
            <a:pPr indent="-228600" lvl="3" marL="1428750" rtl="0" algn="l">
              <a:lnSpc>
                <a:spcPct val="90000"/>
              </a:lnSpc>
              <a:spcBef>
                <a:spcPts val="630"/>
              </a:spcBef>
              <a:spcAft>
                <a:spcPts val="0"/>
              </a:spcAft>
              <a:buClr>
                <a:schemeClr val="hlink"/>
              </a:buClr>
              <a:buSzPts val="1800"/>
              <a:buFont typeface="Times New Roman"/>
              <a:buChar char="–"/>
            </a:pPr>
            <a:r>
              <a:rPr b="0" i="0" lang="en-US" sz="1800" u="none">
                <a:solidFill>
                  <a:schemeClr val="dk1"/>
                </a:solidFill>
                <a:latin typeface="Helvetica Neue"/>
                <a:ea typeface="Helvetica Neue"/>
                <a:cs typeface="Helvetica Neue"/>
                <a:sym typeface="Helvetica Neue"/>
              </a:rPr>
              <a:t>Names of relations</a:t>
            </a:r>
            <a:endParaRPr/>
          </a:p>
          <a:p>
            <a:pPr indent="-228600" lvl="3" marL="1428750" rtl="0" algn="l">
              <a:lnSpc>
                <a:spcPct val="90000"/>
              </a:lnSpc>
              <a:spcBef>
                <a:spcPts val="630"/>
              </a:spcBef>
              <a:spcAft>
                <a:spcPts val="0"/>
              </a:spcAft>
              <a:buClr>
                <a:schemeClr val="hlink"/>
              </a:buClr>
              <a:buSzPts val="1800"/>
              <a:buFont typeface="Times New Roman"/>
              <a:buChar char="–"/>
            </a:pPr>
            <a:r>
              <a:rPr b="0" i="0" lang="en-US" sz="1800" u="none">
                <a:solidFill>
                  <a:schemeClr val="dk1"/>
                </a:solidFill>
                <a:latin typeface="Helvetica Neue"/>
                <a:ea typeface="Helvetica Neue"/>
                <a:cs typeface="Helvetica Neue"/>
                <a:sym typeface="Helvetica Neue"/>
              </a:rPr>
              <a:t>Names, types and lengths of attributes of each relation</a:t>
            </a:r>
            <a:endParaRPr/>
          </a:p>
          <a:p>
            <a:pPr indent="-228600" lvl="3" marL="1428750" rtl="0" algn="l">
              <a:lnSpc>
                <a:spcPct val="90000"/>
              </a:lnSpc>
              <a:spcBef>
                <a:spcPts val="630"/>
              </a:spcBef>
              <a:spcAft>
                <a:spcPts val="0"/>
              </a:spcAft>
              <a:buClr>
                <a:schemeClr val="hlink"/>
              </a:buClr>
              <a:buSzPts val="1800"/>
              <a:buFont typeface="Times New Roman"/>
              <a:buChar char="–"/>
            </a:pPr>
            <a:r>
              <a:rPr b="0" i="0" lang="en-US" sz="1800" u="none">
                <a:solidFill>
                  <a:schemeClr val="dk1"/>
                </a:solidFill>
                <a:latin typeface="Helvetica Neue"/>
                <a:ea typeface="Helvetica Neue"/>
                <a:cs typeface="Helvetica Neue"/>
                <a:sym typeface="Helvetica Neue"/>
              </a:rPr>
              <a:t>Names and definitions of views</a:t>
            </a:r>
            <a:endParaRPr/>
          </a:p>
          <a:p>
            <a:pPr indent="-228600" lvl="3" marL="1428750" rtl="0" algn="l">
              <a:lnSpc>
                <a:spcPct val="90000"/>
              </a:lnSpc>
              <a:spcBef>
                <a:spcPts val="630"/>
              </a:spcBef>
              <a:spcAft>
                <a:spcPts val="0"/>
              </a:spcAft>
              <a:buClr>
                <a:schemeClr val="hlink"/>
              </a:buClr>
              <a:buSzPts val="1800"/>
              <a:buFont typeface="Times New Roman"/>
              <a:buChar char="–"/>
            </a:pPr>
            <a:r>
              <a:rPr b="0" i="0" lang="en-US" sz="1800" u="none">
                <a:solidFill>
                  <a:schemeClr val="dk1"/>
                </a:solidFill>
                <a:latin typeface="Helvetica Neue"/>
                <a:ea typeface="Helvetica Neue"/>
                <a:cs typeface="Helvetica Neue"/>
                <a:sym typeface="Helvetica Neue"/>
              </a:rPr>
              <a:t>Integrity constraints</a:t>
            </a:r>
            <a:endParaRPr/>
          </a:p>
          <a:p>
            <a:pPr indent="-342900" lvl="2" marL="1200150" rtl="0" algn="l">
              <a:lnSpc>
                <a:spcPct val="90000"/>
              </a:lnSpc>
              <a:spcBef>
                <a:spcPts val="630"/>
              </a:spcBef>
              <a:spcAft>
                <a:spcPts val="0"/>
              </a:spcAft>
              <a:buClr>
                <a:srgbClr val="33CC33"/>
              </a:buClr>
              <a:buSzPts val="1350"/>
              <a:buFont typeface="Helvetica Neue"/>
              <a:buAutoNum type="arabicPeriod"/>
            </a:pPr>
            <a:r>
              <a:rPr b="0" i="0" lang="en-US" sz="1800" u="none">
                <a:solidFill>
                  <a:schemeClr val="dk1"/>
                </a:solidFill>
                <a:latin typeface="Helvetica Neue"/>
                <a:ea typeface="Helvetica Neue"/>
                <a:cs typeface="Helvetica Neue"/>
                <a:sym typeface="Helvetica Neue"/>
              </a:rPr>
              <a:t>Statistical and descriptive data</a:t>
            </a:r>
            <a:endParaRPr/>
          </a:p>
          <a:p>
            <a:pPr indent="-228600" lvl="3" marL="1428750" rtl="0" algn="l">
              <a:lnSpc>
                <a:spcPct val="90000"/>
              </a:lnSpc>
              <a:spcBef>
                <a:spcPts val="630"/>
              </a:spcBef>
              <a:spcAft>
                <a:spcPts val="0"/>
              </a:spcAft>
              <a:buClr>
                <a:schemeClr val="hlink"/>
              </a:buClr>
              <a:buSzPts val="1800"/>
              <a:buFont typeface="Times New Roman"/>
              <a:buChar char="–"/>
            </a:pPr>
            <a:r>
              <a:rPr b="0" i="0" lang="en-US" sz="1800" u="none">
                <a:solidFill>
                  <a:schemeClr val="dk1"/>
                </a:solidFill>
                <a:latin typeface="Helvetica Neue"/>
                <a:ea typeface="Helvetica Neue"/>
                <a:cs typeface="Helvetica Neue"/>
                <a:sym typeface="Helvetica Neue"/>
              </a:rPr>
              <a:t>Number of tuples in each relation</a:t>
            </a:r>
            <a:endParaRPr/>
          </a:p>
          <a:p>
            <a:pPr indent="-342900" lvl="2" marL="1200150" rtl="0" algn="l">
              <a:lnSpc>
                <a:spcPct val="90000"/>
              </a:lnSpc>
              <a:spcBef>
                <a:spcPts val="630"/>
              </a:spcBef>
              <a:spcAft>
                <a:spcPts val="0"/>
              </a:spcAft>
              <a:buClr>
                <a:srgbClr val="33CC33"/>
              </a:buClr>
              <a:buSzPts val="1350"/>
              <a:buFont typeface="Helvetica Neue"/>
              <a:buAutoNum type="arabicPeriod"/>
            </a:pPr>
            <a:r>
              <a:rPr b="0" i="0" lang="en-US" sz="1800" u="none">
                <a:solidFill>
                  <a:schemeClr val="dk1"/>
                </a:solidFill>
                <a:latin typeface="Helvetica Neue"/>
                <a:ea typeface="Helvetica Neue"/>
                <a:cs typeface="Helvetica Neue"/>
                <a:sym typeface="Helvetica Neue"/>
              </a:rPr>
              <a:t>Physical file organization information</a:t>
            </a:r>
            <a:endParaRPr/>
          </a:p>
          <a:p>
            <a:pPr indent="-228600" lvl="3" marL="1428750" rtl="0" algn="l">
              <a:lnSpc>
                <a:spcPct val="90000"/>
              </a:lnSpc>
              <a:spcBef>
                <a:spcPts val="630"/>
              </a:spcBef>
              <a:spcAft>
                <a:spcPts val="0"/>
              </a:spcAft>
              <a:buClr>
                <a:schemeClr val="hlink"/>
              </a:buClr>
              <a:buSzPts val="1800"/>
              <a:buFont typeface="Times New Roman"/>
              <a:buChar char="–"/>
            </a:pPr>
            <a:r>
              <a:rPr b="0" i="0" lang="en-US" sz="1800" u="none">
                <a:solidFill>
                  <a:schemeClr val="dk1"/>
                </a:solidFill>
                <a:latin typeface="Helvetica Neue"/>
                <a:ea typeface="Helvetica Neue"/>
                <a:cs typeface="Helvetica Neue"/>
                <a:sym typeface="Helvetica Neue"/>
              </a:rPr>
              <a:t>How relation is stored (sequential/hash/…)</a:t>
            </a:r>
            <a:endParaRPr/>
          </a:p>
          <a:p>
            <a:pPr indent="-228600" lvl="3" marL="1428750" rtl="0" algn="l">
              <a:lnSpc>
                <a:spcPct val="90000"/>
              </a:lnSpc>
              <a:spcBef>
                <a:spcPts val="630"/>
              </a:spcBef>
              <a:spcAft>
                <a:spcPts val="0"/>
              </a:spcAft>
              <a:buClr>
                <a:schemeClr val="hlink"/>
              </a:buClr>
              <a:buSzPts val="1800"/>
              <a:buFont typeface="Times New Roman"/>
              <a:buChar char="–"/>
            </a:pPr>
            <a:r>
              <a:rPr b="0" i="0" lang="en-US" sz="1800" u="none">
                <a:solidFill>
                  <a:schemeClr val="dk1"/>
                </a:solidFill>
                <a:latin typeface="Helvetica Neue"/>
                <a:ea typeface="Helvetica Neue"/>
                <a:cs typeface="Helvetica Neue"/>
                <a:sym typeface="Helvetica Neue"/>
              </a:rPr>
              <a:t>Physical location of relation </a:t>
            </a:r>
            <a:endParaRPr/>
          </a:p>
          <a:p>
            <a:pPr indent="-342900" lvl="2" marL="1200150" rtl="0" algn="l">
              <a:lnSpc>
                <a:spcPct val="90000"/>
              </a:lnSpc>
              <a:spcBef>
                <a:spcPts val="630"/>
              </a:spcBef>
              <a:spcAft>
                <a:spcPts val="0"/>
              </a:spcAft>
              <a:buClr>
                <a:srgbClr val="33CC33"/>
              </a:buClr>
              <a:buSzPts val="1350"/>
              <a:buFont typeface="Helvetica Neue"/>
              <a:buAutoNum type="arabicPeriod"/>
            </a:pPr>
            <a:r>
              <a:rPr b="0" i="0" lang="en-US" sz="1800" u="none">
                <a:solidFill>
                  <a:schemeClr val="dk1"/>
                </a:solidFill>
                <a:latin typeface="Helvetica Neue"/>
                <a:ea typeface="Helvetica Neue"/>
                <a:cs typeface="Helvetica Neue"/>
                <a:sym typeface="Helvetica Neue"/>
              </a:rPr>
              <a:t>Information about indices (Chapter 11) </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93"/>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Helvetica Neue"/>
              <a:buNone/>
            </a:pPr>
            <a:r>
              <a:rPr b="1" i="0" lang="en-US" sz="3200" u="none">
                <a:solidFill>
                  <a:schemeClr val="dk2"/>
                </a:solidFill>
                <a:latin typeface="Helvetica Neue"/>
                <a:ea typeface="Helvetica Neue"/>
                <a:cs typeface="Helvetica Neue"/>
                <a:sym typeface="Helvetica Neue"/>
              </a:rPr>
              <a:t>Data Dictionary Storage</a:t>
            </a:r>
            <a:endParaRPr/>
          </a:p>
        </p:txBody>
      </p:sp>
      <p:sp>
        <p:nvSpPr>
          <p:cNvPr id="841" name="Google Shape;841;p93"/>
          <p:cNvSpPr txBox="1"/>
          <p:nvPr>
            <p:ph idx="1" type="body"/>
          </p:nvPr>
        </p:nvSpPr>
        <p:spPr>
          <a:xfrm>
            <a:off x="914400" y="1003300"/>
            <a:ext cx="8023225" cy="5303837"/>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2"/>
              </a:buClr>
              <a:buSzPts val="1800"/>
              <a:buFont typeface="Arial"/>
              <a:buChar char="●"/>
            </a:pPr>
            <a:r>
              <a:rPr b="1" i="0" lang="en-US" sz="2000" u="none">
                <a:solidFill>
                  <a:srgbClr val="000099"/>
                </a:solidFill>
                <a:latin typeface="Helvetica Neue"/>
                <a:ea typeface="Helvetica Neue"/>
                <a:cs typeface="Helvetica Neue"/>
                <a:sym typeface="Helvetica Neue"/>
              </a:rPr>
              <a:t>Metadata</a:t>
            </a:r>
            <a:r>
              <a:rPr b="0" i="0" lang="en-US" sz="2000" u="none">
                <a:solidFill>
                  <a:schemeClr val="dk1"/>
                </a:solidFill>
                <a:latin typeface="Helvetica Neue"/>
                <a:ea typeface="Helvetica Neue"/>
                <a:cs typeface="Helvetica Neue"/>
                <a:sym typeface="Helvetica Neue"/>
              </a:rPr>
              <a:t> </a:t>
            </a:r>
            <a:endParaRPr/>
          </a:p>
          <a:p>
            <a:pPr indent="-285750" lvl="1" marL="742950" rtl="0" algn="l">
              <a:lnSpc>
                <a:spcPct val="9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Constitutes miniature database</a:t>
            </a:r>
            <a:endParaRPr/>
          </a:p>
          <a:p>
            <a:pPr indent="-285750" lvl="1" marL="742950" rtl="0" algn="l">
              <a:lnSpc>
                <a:spcPct val="90000"/>
              </a:lnSpc>
              <a:spcBef>
                <a:spcPts val="700"/>
              </a:spcBef>
              <a:spcAft>
                <a:spcPts val="0"/>
              </a:spcAft>
              <a:buClr>
                <a:schemeClr val="folHlink"/>
              </a:buClr>
              <a:buSzPts val="1600"/>
              <a:buFont typeface="Arial"/>
              <a:buChar char="●"/>
            </a:pPr>
            <a:r>
              <a:rPr b="0" i="0" lang="en-US" sz="2000" u="none">
                <a:solidFill>
                  <a:schemeClr val="dk1"/>
                </a:solidFill>
                <a:latin typeface="Helvetica Neue"/>
                <a:ea typeface="Helvetica Neue"/>
                <a:cs typeface="Helvetica Neue"/>
                <a:sym typeface="Helvetica Neue"/>
              </a:rPr>
              <a:t>Stored using special purpose data structure and code</a:t>
            </a:r>
            <a:endParaRPr/>
          </a:p>
          <a:p>
            <a:pPr indent="-228600" lvl="2" marL="1085850" rtl="0" algn="l">
              <a:lnSpc>
                <a:spcPct val="9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As relations in the database itself </a:t>
            </a:r>
            <a:endParaRPr/>
          </a:p>
          <a:p>
            <a:pPr indent="-228600" lvl="2" marL="1085850" rtl="0" algn="l">
              <a:lnSpc>
                <a:spcPct val="9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Made by the system designers</a:t>
            </a:r>
            <a:endParaRPr/>
          </a:p>
          <a:p>
            <a:pPr indent="-285750" lvl="1" marL="742950" rtl="0" algn="l">
              <a:lnSpc>
                <a:spcPct val="90000"/>
              </a:lnSpc>
              <a:spcBef>
                <a:spcPts val="700"/>
              </a:spcBef>
              <a:spcAft>
                <a:spcPts val="0"/>
              </a:spcAft>
              <a:buClr>
                <a:schemeClr val="folHlink"/>
              </a:buClr>
              <a:buSzPts val="1600"/>
              <a:buFont typeface="Arial"/>
              <a:buChar char="●"/>
            </a:pPr>
            <a:r>
              <a:rPr b="1" i="0" lang="en-US" sz="2000" u="none">
                <a:solidFill>
                  <a:schemeClr val="dk1"/>
                </a:solidFill>
                <a:latin typeface="Helvetica Neue"/>
                <a:ea typeface="Helvetica Neue"/>
                <a:cs typeface="Helvetica Neue"/>
                <a:sym typeface="Helvetica Neue"/>
              </a:rPr>
              <a:t>Whenever the database system needs to retrieve records from a relation</a:t>
            </a:r>
            <a:endParaRPr/>
          </a:p>
          <a:p>
            <a:pPr indent="-228600" lvl="2" marL="1085850" rtl="0" algn="l">
              <a:lnSpc>
                <a:spcPct val="9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First consult the </a:t>
            </a:r>
            <a:r>
              <a:rPr b="0" i="1" lang="en-US" sz="2000" u="none">
                <a:solidFill>
                  <a:srgbClr val="0070C0"/>
                </a:solidFill>
                <a:latin typeface="Helvetica Neue"/>
                <a:ea typeface="Helvetica Neue"/>
                <a:cs typeface="Helvetica Neue"/>
                <a:sym typeface="Helvetica Neue"/>
              </a:rPr>
              <a:t>Relation_metadata</a:t>
            </a:r>
            <a:r>
              <a:rPr b="0" i="0" lang="en-US" sz="2000" u="none">
                <a:solidFill>
                  <a:schemeClr val="dk1"/>
                </a:solidFill>
                <a:latin typeface="Helvetica Neue"/>
                <a:ea typeface="Helvetica Neue"/>
                <a:cs typeface="Helvetica Neue"/>
                <a:sym typeface="Helvetica Neue"/>
              </a:rPr>
              <a:t> relation to find the location and storage organization of the relation</a:t>
            </a:r>
            <a:endParaRPr/>
          </a:p>
          <a:p>
            <a:pPr indent="-228600" lvl="2" marL="1085850" rtl="0" algn="l">
              <a:lnSpc>
                <a:spcPct val="90000"/>
              </a:lnSpc>
              <a:spcBef>
                <a:spcPts val="700"/>
              </a:spcBef>
              <a:spcAft>
                <a:spcPts val="0"/>
              </a:spcAft>
              <a:buClr>
                <a:srgbClr val="33CC33"/>
              </a:buClr>
              <a:buSzPts val="1500"/>
              <a:buFont typeface="Arimo"/>
              <a:buChar char="4"/>
            </a:pPr>
            <a:r>
              <a:rPr b="0" i="0" lang="en-US" sz="2000" u="none">
                <a:solidFill>
                  <a:schemeClr val="dk1"/>
                </a:solidFill>
                <a:latin typeface="Helvetica Neue"/>
                <a:ea typeface="Helvetica Neue"/>
                <a:cs typeface="Helvetica Neue"/>
                <a:sym typeface="Helvetica Neue"/>
              </a:rPr>
              <a:t>Then fetch records using this information</a:t>
            </a:r>
            <a:endParaRPr/>
          </a:p>
          <a:p>
            <a:pPr indent="-228600" lvl="0" marL="342900" rtl="0" algn="l">
              <a:spcBef>
                <a:spcPts val="700"/>
              </a:spcBef>
              <a:spcAft>
                <a:spcPts val="0"/>
              </a:spcAft>
              <a:buSzPts val="1800"/>
              <a:buNone/>
            </a:pPr>
            <a:r>
              <a:t/>
            </a:r>
            <a:endParaRPr b="0" i="0" sz="2000" u="none">
              <a:solidFill>
                <a:schemeClr val="dk1"/>
              </a:solidFill>
              <a:latin typeface="Helvetica Neue"/>
              <a:ea typeface="Helvetica Neue"/>
              <a:cs typeface="Helvetica Neue"/>
              <a:sym typeface="Helvetica Neue"/>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94"/>
          <p:cNvSpPr txBox="1"/>
          <p:nvPr>
            <p:ph type="title"/>
          </p:nvPr>
        </p:nvSpPr>
        <p:spPr>
          <a:xfrm>
            <a:off x="768350" y="117475"/>
            <a:ext cx="80772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2800"/>
              <a:buFont typeface="Helvetica Neue"/>
              <a:buNone/>
            </a:pPr>
            <a:r>
              <a:rPr b="1" i="0" lang="en-US" sz="2800" u="none">
                <a:solidFill>
                  <a:schemeClr val="dk2"/>
                </a:solidFill>
                <a:latin typeface="Helvetica Neue"/>
                <a:ea typeface="Helvetica Neue"/>
                <a:cs typeface="Helvetica Neue"/>
                <a:sym typeface="Helvetica Neue"/>
              </a:rPr>
              <a:t>Relational Representation of System Metadata</a:t>
            </a:r>
            <a:endParaRPr/>
          </a:p>
        </p:txBody>
      </p:sp>
      <p:pic>
        <p:nvPicPr>
          <p:cNvPr id="847" name="Google Shape;847;p94"/>
          <p:cNvPicPr preferRelativeResize="0"/>
          <p:nvPr/>
        </p:nvPicPr>
        <p:blipFill rotWithShape="1">
          <a:blip r:embed="rId3">
            <a:alphaModFix/>
          </a:blip>
          <a:srcRect b="0" l="0" r="0" t="0"/>
          <a:stretch/>
        </p:blipFill>
        <p:spPr>
          <a:xfrm>
            <a:off x="3370262" y="1041400"/>
            <a:ext cx="5156200" cy="4276725"/>
          </a:xfrm>
          <a:prstGeom prst="rect">
            <a:avLst/>
          </a:prstGeom>
          <a:noFill/>
          <a:ln>
            <a:noFill/>
          </a:ln>
        </p:spPr>
      </p:pic>
      <p:sp>
        <p:nvSpPr>
          <p:cNvPr id="848" name="Google Shape;848;p94"/>
          <p:cNvSpPr txBox="1"/>
          <p:nvPr>
            <p:ph idx="1" type="body"/>
          </p:nvPr>
        </p:nvSpPr>
        <p:spPr>
          <a:xfrm>
            <a:off x="311150" y="1384300"/>
            <a:ext cx="2419350" cy="4873625"/>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2"/>
              </a:buClr>
              <a:buSzPts val="1620"/>
              <a:buFont typeface="Arial"/>
              <a:buChar char="●"/>
            </a:pPr>
            <a:r>
              <a:rPr b="0" i="0" lang="en-US" sz="1800" u="none">
                <a:solidFill>
                  <a:schemeClr val="dk1"/>
                </a:solidFill>
                <a:latin typeface="Helvetica Neue"/>
                <a:ea typeface="Helvetica Neue"/>
                <a:cs typeface="Helvetica Neue"/>
                <a:sym typeface="Helvetica Neue"/>
              </a:rPr>
              <a:t>Relational representation on disk</a:t>
            </a:r>
            <a:endParaRPr/>
          </a:p>
          <a:p>
            <a:pPr indent="-342900" lvl="0" marL="342900" rtl="0" algn="l">
              <a:lnSpc>
                <a:spcPct val="100000"/>
              </a:lnSpc>
              <a:spcBef>
                <a:spcPts val="630"/>
              </a:spcBef>
              <a:spcAft>
                <a:spcPts val="0"/>
              </a:spcAft>
              <a:buClr>
                <a:schemeClr val="dk2"/>
              </a:buClr>
              <a:buSzPts val="1620"/>
              <a:buFont typeface="Arial"/>
              <a:buChar char="●"/>
            </a:pPr>
            <a:r>
              <a:rPr b="0" i="0" lang="en-US" sz="1800" u="none">
                <a:solidFill>
                  <a:schemeClr val="dk1"/>
                </a:solidFill>
                <a:latin typeface="Helvetica Neue"/>
                <a:ea typeface="Helvetica Neue"/>
                <a:cs typeface="Helvetica Neue"/>
                <a:sym typeface="Helvetica Neue"/>
              </a:rPr>
              <a:t>Specialized data structures designed for efficient access, in memory</a:t>
            </a:r>
            <a:endParaRPr/>
          </a:p>
        </p:txBody>
      </p:sp>
      <p:sp>
        <p:nvSpPr>
          <p:cNvPr id="849" name="Google Shape;849;p94"/>
          <p:cNvSpPr txBox="1"/>
          <p:nvPr/>
        </p:nvSpPr>
        <p:spPr>
          <a:xfrm>
            <a:off x="757237" y="5370512"/>
            <a:ext cx="7916862" cy="1089025"/>
          </a:xfrm>
          <a:prstGeom prst="rect">
            <a:avLst/>
          </a:prstGeom>
          <a:noFill/>
          <a:ln>
            <a:noFill/>
          </a:ln>
        </p:spPr>
        <p:txBody>
          <a:bodyPr anchorCtr="0" anchor="t" bIns="45700" lIns="91425" spcFirstLastPara="1" rIns="91425" wrap="square" tIns="45700">
            <a:spAutoFit/>
          </a:bodyPr>
          <a:lstStyle/>
          <a:p>
            <a:pPr indent="-182562" lvl="1" marL="182562" marR="0" rtl="0" algn="l">
              <a:lnSpc>
                <a:spcPct val="90000"/>
              </a:lnSpc>
              <a:spcBef>
                <a:spcPts val="0"/>
              </a:spcBef>
              <a:spcAft>
                <a:spcPts val="0"/>
              </a:spcAft>
              <a:buClr>
                <a:schemeClr val="dk1"/>
              </a:buClr>
              <a:buSzPts val="1800"/>
              <a:buFont typeface="Arial"/>
              <a:buChar char="•"/>
            </a:pPr>
            <a:r>
              <a:rPr b="0" i="0" lang="en-US" sz="1800" u="none" cap="none" strike="noStrike">
                <a:solidFill>
                  <a:schemeClr val="dk1"/>
                </a:solidFill>
                <a:latin typeface="Helvetica Neue"/>
                <a:ea typeface="Helvetica Neue"/>
                <a:cs typeface="Helvetica Neue"/>
                <a:sym typeface="Helvetica Neue"/>
              </a:rPr>
              <a:t>Approach</a:t>
            </a:r>
            <a:endParaRPr/>
          </a:p>
          <a:p>
            <a:pPr indent="0" lvl="2" marL="914400" marR="0" rtl="0" algn="l">
              <a:lnSpc>
                <a:spcPct val="90000"/>
              </a:lnSpc>
              <a:spcBef>
                <a:spcPts val="0"/>
              </a:spcBef>
              <a:spcAft>
                <a:spcPts val="0"/>
              </a:spcAft>
              <a:buClr>
                <a:schemeClr val="dk1"/>
              </a:buClr>
              <a:buSzPts val="1800"/>
              <a:buFont typeface="Helvetica Neue"/>
              <a:buNone/>
            </a:pPr>
            <a:r>
              <a:rPr b="0" i="0" lang="en-US" sz="1800" u="none" cap="none" strike="noStrike">
                <a:solidFill>
                  <a:schemeClr val="dk1"/>
                </a:solidFill>
                <a:latin typeface="Helvetica Neue"/>
                <a:ea typeface="Helvetica Neue"/>
                <a:cs typeface="Helvetica Neue"/>
                <a:sym typeface="Helvetica Neue"/>
              </a:rPr>
              <a:t>Stored in a nonnormalized form to achieve fast access</a:t>
            </a:r>
            <a:endParaRPr/>
          </a:p>
          <a:p>
            <a:pPr indent="0" lvl="2" marL="914400" marR="0" rtl="0" algn="l">
              <a:lnSpc>
                <a:spcPct val="90000"/>
              </a:lnSpc>
              <a:spcBef>
                <a:spcPts val="0"/>
              </a:spcBef>
              <a:spcAft>
                <a:spcPts val="0"/>
              </a:spcAft>
              <a:buClr>
                <a:schemeClr val="dk1"/>
              </a:buClr>
              <a:buSzPts val="1800"/>
              <a:buFont typeface="Helvetica Neue"/>
              <a:buNone/>
            </a:pPr>
            <a:r>
              <a:rPr b="0" i="0" lang="en-US" sz="1800" u="none" cap="none" strike="noStrike">
                <a:solidFill>
                  <a:schemeClr val="dk1"/>
                </a:solidFill>
                <a:latin typeface="Helvetica Neue"/>
                <a:ea typeface="Helvetica Neue"/>
                <a:cs typeface="Helvetica Neue"/>
                <a:sym typeface="Helvetica Neue"/>
              </a:rPr>
              <a:t>Attribute index_attributes of the relation Index_metadata assumed to contain a list of one or more attributes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2009-12-21T15:40:22Z</dcterms:created>
  <dc:creator>Silberschatz, Korth and Sudarshan</dc:creator>
</cp:coreProperties>
</file>

<file path=docProps/custom.xml><?xml version="1.0" encoding="utf-8"?>
<Properties xmlns="http://schemas.openxmlformats.org/officeDocument/2006/custom-properties" xmlns:vt="http://schemas.openxmlformats.org/officeDocument/2006/docPropsVTypes"/>
</file>